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8" r:id="rId3"/>
    <p:sldId id="278" r:id="rId4"/>
    <p:sldId id="263" r:id="rId5"/>
    <p:sldId id="261" r:id="rId6"/>
    <p:sldId id="286" r:id="rId7"/>
    <p:sldId id="284" r:id="rId8"/>
    <p:sldId id="291" r:id="rId9"/>
    <p:sldId id="292" r:id="rId10"/>
    <p:sldId id="293" r:id="rId11"/>
    <p:sldId id="294" r:id="rId12"/>
    <p:sldId id="266" r:id="rId13"/>
    <p:sldId id="280" r:id="rId14"/>
    <p:sldId id="289" r:id="rId15"/>
    <p:sldId id="285" r:id="rId16"/>
    <p:sldId id="281" r:id="rId17"/>
    <p:sldId id="290" r:id="rId18"/>
    <p:sldId id="267" r:id="rId19"/>
    <p:sldId id="287" r:id="rId20"/>
    <p:sldId id="268" r:id="rId21"/>
    <p:sldId id="259" r:id="rId22"/>
    <p:sldId id="269" r:id="rId23"/>
    <p:sldId id="282" r:id="rId24"/>
    <p:sldId id="288" r:id="rId25"/>
    <p:sldId id="295" r:id="rId26"/>
    <p:sldId id="296"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50000" saltData="lDj4vIAhKM6GEJl+ZxZrgQ==" hashData="Bcr9vZseZih/3po2I41AGPjaXTk="/>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CC99FF"/>
    <a:srgbClr val="99FFCC"/>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796" autoAdjust="0"/>
  </p:normalViewPr>
  <p:slideViewPr>
    <p:cSldViewPr>
      <p:cViewPr>
        <p:scale>
          <a:sx n="60" d="100"/>
          <a:sy n="60" d="100"/>
        </p:scale>
        <p:origin x="-1656" y="-1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3CA4FF-4D39-4745-9E22-13D2F755292D}" type="doc">
      <dgm:prSet loTypeId="urn:microsoft.com/office/officeart/2005/8/layout/radial4" loCatId="relationship" qsTypeId="urn:microsoft.com/office/officeart/2005/8/quickstyle/3d6" qsCatId="3D" csTypeId="urn:microsoft.com/office/officeart/2005/8/colors/colorful5" csCatId="colorful" phldr="1"/>
      <dgm:spPr/>
      <dgm:t>
        <a:bodyPr/>
        <a:lstStyle/>
        <a:p>
          <a:endParaRPr lang="pt-BR"/>
        </a:p>
      </dgm:t>
    </dgm:pt>
    <dgm:pt modelId="{A5AF9A26-DF3B-4E51-84E4-8037814FB6FC}">
      <dgm:prSet phldrT="[Texto]"/>
      <dgm:spPr/>
      <dgm:t>
        <a:bodyPr/>
        <a:lstStyle/>
        <a:p>
          <a:r>
            <a:rPr lang="pt-BR" dirty="0" smtClean="0"/>
            <a:t>BIM</a:t>
          </a:r>
          <a:endParaRPr lang="pt-BR" dirty="0"/>
        </a:p>
      </dgm:t>
    </dgm:pt>
    <dgm:pt modelId="{08495F39-2D25-43A2-B63E-3DD866F86BA9}" type="parTrans" cxnId="{9E9589F2-7934-4E0F-A71B-CDE0A360283D}">
      <dgm:prSet/>
      <dgm:spPr/>
      <dgm:t>
        <a:bodyPr/>
        <a:lstStyle/>
        <a:p>
          <a:endParaRPr lang="pt-BR"/>
        </a:p>
      </dgm:t>
    </dgm:pt>
    <dgm:pt modelId="{0AF460B5-3E13-49A7-9908-84DB4642CFA7}" type="sibTrans" cxnId="{9E9589F2-7934-4E0F-A71B-CDE0A360283D}">
      <dgm:prSet/>
      <dgm:spPr/>
      <dgm:t>
        <a:bodyPr/>
        <a:lstStyle/>
        <a:p>
          <a:endParaRPr lang="pt-BR"/>
        </a:p>
      </dgm:t>
    </dgm:pt>
    <dgm:pt modelId="{02E08993-4A94-458C-A259-463013D891DF}">
      <dgm:prSet phldrT="[Texto]"/>
      <dgm:spPr/>
      <dgm:t>
        <a:bodyPr/>
        <a:lstStyle/>
        <a:p>
          <a:r>
            <a:rPr lang="pt-BR" dirty="0" smtClean="0"/>
            <a:t>Tecnologia</a:t>
          </a:r>
          <a:endParaRPr lang="pt-BR" dirty="0"/>
        </a:p>
      </dgm:t>
    </dgm:pt>
    <dgm:pt modelId="{FCF8A673-37D6-4618-B7E8-CD4F3F674414}" type="parTrans" cxnId="{BC00697A-3B5F-4BAE-97B4-969C21D38678}">
      <dgm:prSet/>
      <dgm:spPr/>
      <dgm:t>
        <a:bodyPr/>
        <a:lstStyle/>
        <a:p>
          <a:endParaRPr lang="pt-BR" dirty="0"/>
        </a:p>
      </dgm:t>
    </dgm:pt>
    <dgm:pt modelId="{E56B71D8-36CE-4F00-A671-C0C3ED3BD0F2}" type="sibTrans" cxnId="{BC00697A-3B5F-4BAE-97B4-969C21D38678}">
      <dgm:prSet/>
      <dgm:spPr/>
      <dgm:t>
        <a:bodyPr/>
        <a:lstStyle/>
        <a:p>
          <a:endParaRPr lang="pt-BR"/>
        </a:p>
      </dgm:t>
    </dgm:pt>
    <dgm:pt modelId="{57D482C5-E133-450D-A49F-1F8C4F9ACE1A}">
      <dgm:prSet phldrT="[Texto]"/>
      <dgm:spPr/>
      <dgm:t>
        <a:bodyPr/>
        <a:lstStyle/>
        <a:p>
          <a:r>
            <a:rPr lang="pt-BR" dirty="0" smtClean="0"/>
            <a:t>Softwares</a:t>
          </a:r>
          <a:endParaRPr lang="pt-BR" dirty="0"/>
        </a:p>
      </dgm:t>
    </dgm:pt>
    <dgm:pt modelId="{8C23F970-F4F8-4D72-A897-48987633A8F8}" type="parTrans" cxnId="{256B2CDF-977A-4BEA-97E4-B129E83A7A01}">
      <dgm:prSet/>
      <dgm:spPr/>
      <dgm:t>
        <a:bodyPr/>
        <a:lstStyle/>
        <a:p>
          <a:endParaRPr lang="pt-BR" dirty="0"/>
        </a:p>
      </dgm:t>
    </dgm:pt>
    <dgm:pt modelId="{22BD6DE1-4131-49EA-86A4-7EBC6ABB3B82}" type="sibTrans" cxnId="{256B2CDF-977A-4BEA-97E4-B129E83A7A01}">
      <dgm:prSet/>
      <dgm:spPr/>
      <dgm:t>
        <a:bodyPr/>
        <a:lstStyle/>
        <a:p>
          <a:endParaRPr lang="pt-BR"/>
        </a:p>
      </dgm:t>
    </dgm:pt>
    <dgm:pt modelId="{01634CB2-D506-43AB-AC43-287678BA2AEB}">
      <dgm:prSet phldrT="[Texto]"/>
      <dgm:spPr/>
      <dgm:t>
        <a:bodyPr/>
        <a:lstStyle/>
        <a:p>
          <a:r>
            <a:rPr lang="pt-BR" dirty="0" smtClean="0"/>
            <a:t>Processos</a:t>
          </a:r>
          <a:endParaRPr lang="pt-BR" dirty="0"/>
        </a:p>
      </dgm:t>
    </dgm:pt>
    <dgm:pt modelId="{044F2A50-0E12-4440-9EEC-71C6E2F746A6}" type="parTrans" cxnId="{44F68767-4CCF-446B-A880-3E0512754F01}">
      <dgm:prSet/>
      <dgm:spPr/>
      <dgm:t>
        <a:bodyPr/>
        <a:lstStyle/>
        <a:p>
          <a:endParaRPr lang="pt-BR" dirty="0"/>
        </a:p>
      </dgm:t>
    </dgm:pt>
    <dgm:pt modelId="{0B471803-AC29-46FD-A58D-629B7D33FC28}" type="sibTrans" cxnId="{44F68767-4CCF-446B-A880-3E0512754F01}">
      <dgm:prSet/>
      <dgm:spPr/>
      <dgm:t>
        <a:bodyPr/>
        <a:lstStyle/>
        <a:p>
          <a:endParaRPr lang="pt-BR"/>
        </a:p>
      </dgm:t>
    </dgm:pt>
    <dgm:pt modelId="{061D9C8E-BA72-406C-A495-DF3BBE107174}">
      <dgm:prSet phldrT="[Texto]" phldr="1"/>
      <dgm:spPr/>
      <dgm:t>
        <a:bodyPr/>
        <a:lstStyle/>
        <a:p>
          <a:endParaRPr lang="pt-BR" dirty="0"/>
        </a:p>
      </dgm:t>
    </dgm:pt>
    <dgm:pt modelId="{44CD5784-0197-4085-8EBA-9D867E2741E8}" type="parTrans" cxnId="{4C073DD6-5B81-40DE-B506-47475D87A5D3}">
      <dgm:prSet/>
      <dgm:spPr/>
      <dgm:t>
        <a:bodyPr/>
        <a:lstStyle/>
        <a:p>
          <a:endParaRPr lang="pt-BR"/>
        </a:p>
      </dgm:t>
    </dgm:pt>
    <dgm:pt modelId="{3E5E36AF-6F6F-4EAB-9E18-B8F67959CBAB}" type="sibTrans" cxnId="{4C073DD6-5B81-40DE-B506-47475D87A5D3}">
      <dgm:prSet/>
      <dgm:spPr/>
      <dgm:t>
        <a:bodyPr/>
        <a:lstStyle/>
        <a:p>
          <a:endParaRPr lang="pt-BR"/>
        </a:p>
      </dgm:t>
    </dgm:pt>
    <dgm:pt modelId="{9C5C9105-F1C2-40D1-90F0-B467D0839B6C}">
      <dgm:prSet phldrT="[Texto]"/>
      <dgm:spPr/>
      <dgm:t>
        <a:bodyPr/>
        <a:lstStyle/>
        <a:p>
          <a:r>
            <a:rPr lang="pt-BR" dirty="0" smtClean="0"/>
            <a:t>Pessoas</a:t>
          </a:r>
          <a:endParaRPr lang="pt-BR" dirty="0"/>
        </a:p>
      </dgm:t>
    </dgm:pt>
    <dgm:pt modelId="{56963956-1E0A-4219-B778-5F80914B8D2C}" type="parTrans" cxnId="{C1E16BEE-BB39-4E89-8F56-DEDCBB7C9EAF}">
      <dgm:prSet/>
      <dgm:spPr/>
      <dgm:t>
        <a:bodyPr/>
        <a:lstStyle/>
        <a:p>
          <a:endParaRPr lang="pt-BR" dirty="0"/>
        </a:p>
      </dgm:t>
    </dgm:pt>
    <dgm:pt modelId="{F0E2345B-63A1-4942-8925-BC9E4037BD83}" type="sibTrans" cxnId="{C1E16BEE-BB39-4E89-8F56-DEDCBB7C9EAF}">
      <dgm:prSet/>
      <dgm:spPr/>
      <dgm:t>
        <a:bodyPr/>
        <a:lstStyle/>
        <a:p>
          <a:endParaRPr lang="pt-BR"/>
        </a:p>
      </dgm:t>
    </dgm:pt>
    <dgm:pt modelId="{53F1F530-7859-49C4-9F17-9A371AC2C02F}">
      <dgm:prSet phldrT="[Texto]"/>
      <dgm:spPr>
        <a:solidFill>
          <a:schemeClr val="accent5">
            <a:lumMod val="40000"/>
            <a:lumOff val="60000"/>
          </a:schemeClr>
        </a:solidFill>
      </dgm:spPr>
      <dgm:t>
        <a:bodyPr/>
        <a:lstStyle/>
        <a:p>
          <a:r>
            <a:rPr lang="pt-BR" dirty="0" smtClean="0"/>
            <a:t>Gestão</a:t>
          </a:r>
          <a:endParaRPr lang="pt-BR" dirty="0"/>
        </a:p>
      </dgm:t>
    </dgm:pt>
    <dgm:pt modelId="{8334689D-3F66-4F52-AC22-8B29445EFF68}" type="parTrans" cxnId="{91317E1E-25ED-48A4-9F87-5CE27DDBF381}">
      <dgm:prSet/>
      <dgm:spPr>
        <a:solidFill>
          <a:schemeClr val="accent5">
            <a:lumMod val="40000"/>
            <a:lumOff val="60000"/>
          </a:schemeClr>
        </a:solidFill>
      </dgm:spPr>
      <dgm:t>
        <a:bodyPr/>
        <a:lstStyle/>
        <a:p>
          <a:endParaRPr lang="pt-BR" dirty="0"/>
        </a:p>
      </dgm:t>
    </dgm:pt>
    <dgm:pt modelId="{6503A39A-9F43-4149-ADC6-7385BD4FA7A0}" type="sibTrans" cxnId="{91317E1E-25ED-48A4-9F87-5CE27DDBF381}">
      <dgm:prSet/>
      <dgm:spPr/>
      <dgm:t>
        <a:bodyPr/>
        <a:lstStyle/>
        <a:p>
          <a:endParaRPr lang="pt-BR"/>
        </a:p>
      </dgm:t>
    </dgm:pt>
    <dgm:pt modelId="{B3023D2C-8A6F-454D-BA23-D5074210608B}" type="pres">
      <dgm:prSet presAssocID="{203CA4FF-4D39-4745-9E22-13D2F755292D}" presName="cycle" presStyleCnt="0">
        <dgm:presLayoutVars>
          <dgm:chMax val="1"/>
          <dgm:dir/>
          <dgm:animLvl val="ctr"/>
          <dgm:resizeHandles val="exact"/>
        </dgm:presLayoutVars>
      </dgm:prSet>
      <dgm:spPr/>
      <dgm:t>
        <a:bodyPr/>
        <a:lstStyle/>
        <a:p>
          <a:endParaRPr lang="pt-BR"/>
        </a:p>
      </dgm:t>
    </dgm:pt>
    <dgm:pt modelId="{648ECECF-3323-4D96-B3DA-23E7FFB22B1A}" type="pres">
      <dgm:prSet presAssocID="{A5AF9A26-DF3B-4E51-84E4-8037814FB6FC}" presName="centerShape" presStyleLbl="node0" presStyleIdx="0" presStyleCnt="1"/>
      <dgm:spPr/>
      <dgm:t>
        <a:bodyPr/>
        <a:lstStyle/>
        <a:p>
          <a:endParaRPr lang="pt-BR"/>
        </a:p>
      </dgm:t>
    </dgm:pt>
    <dgm:pt modelId="{A6A0DA04-75A5-4E2D-926E-6E8FE498D3DF}" type="pres">
      <dgm:prSet presAssocID="{FCF8A673-37D6-4618-B7E8-CD4F3F674414}" presName="parTrans" presStyleLbl="bgSibTrans2D1" presStyleIdx="0" presStyleCnt="5"/>
      <dgm:spPr/>
      <dgm:t>
        <a:bodyPr/>
        <a:lstStyle/>
        <a:p>
          <a:endParaRPr lang="pt-BR"/>
        </a:p>
      </dgm:t>
    </dgm:pt>
    <dgm:pt modelId="{FB7C7F3F-6276-4076-AE5A-AC337D3BB54F}" type="pres">
      <dgm:prSet presAssocID="{02E08993-4A94-458C-A259-463013D891DF}" presName="node" presStyleLbl="node1" presStyleIdx="0" presStyleCnt="5" custRadScaleRad="100021" custRadScaleInc="-512">
        <dgm:presLayoutVars>
          <dgm:bulletEnabled val="1"/>
        </dgm:presLayoutVars>
      </dgm:prSet>
      <dgm:spPr/>
      <dgm:t>
        <a:bodyPr/>
        <a:lstStyle/>
        <a:p>
          <a:endParaRPr lang="pt-BR"/>
        </a:p>
      </dgm:t>
    </dgm:pt>
    <dgm:pt modelId="{1B95F834-3E15-47BC-BE6B-B426DD00C1A8}" type="pres">
      <dgm:prSet presAssocID="{8C23F970-F4F8-4D72-A897-48987633A8F8}" presName="parTrans" presStyleLbl="bgSibTrans2D1" presStyleIdx="1" presStyleCnt="5"/>
      <dgm:spPr/>
      <dgm:t>
        <a:bodyPr/>
        <a:lstStyle/>
        <a:p>
          <a:endParaRPr lang="pt-BR"/>
        </a:p>
      </dgm:t>
    </dgm:pt>
    <dgm:pt modelId="{0F1826CE-3271-49DF-8007-0F726C39BAD0}" type="pres">
      <dgm:prSet presAssocID="{57D482C5-E133-450D-A49F-1F8C4F9ACE1A}" presName="node" presStyleLbl="node1" presStyleIdx="1" presStyleCnt="5">
        <dgm:presLayoutVars>
          <dgm:bulletEnabled val="1"/>
        </dgm:presLayoutVars>
      </dgm:prSet>
      <dgm:spPr/>
      <dgm:t>
        <a:bodyPr/>
        <a:lstStyle/>
        <a:p>
          <a:endParaRPr lang="pt-BR"/>
        </a:p>
      </dgm:t>
    </dgm:pt>
    <dgm:pt modelId="{D0B65898-12A0-45E1-BAA3-17DB0B31D0FC}" type="pres">
      <dgm:prSet presAssocID="{044F2A50-0E12-4440-9EEC-71C6E2F746A6}" presName="parTrans" presStyleLbl="bgSibTrans2D1" presStyleIdx="2" presStyleCnt="5"/>
      <dgm:spPr/>
      <dgm:t>
        <a:bodyPr/>
        <a:lstStyle/>
        <a:p>
          <a:endParaRPr lang="pt-BR"/>
        </a:p>
      </dgm:t>
    </dgm:pt>
    <dgm:pt modelId="{8AE2E0B2-2D4D-44B7-9A74-41FBF7D98346}" type="pres">
      <dgm:prSet presAssocID="{01634CB2-D506-43AB-AC43-287678BA2AEB}" presName="node" presStyleLbl="node1" presStyleIdx="2" presStyleCnt="5">
        <dgm:presLayoutVars>
          <dgm:bulletEnabled val="1"/>
        </dgm:presLayoutVars>
      </dgm:prSet>
      <dgm:spPr/>
      <dgm:t>
        <a:bodyPr/>
        <a:lstStyle/>
        <a:p>
          <a:endParaRPr lang="pt-BR"/>
        </a:p>
      </dgm:t>
    </dgm:pt>
    <dgm:pt modelId="{334037D9-6B2D-4A1F-BF83-F5E6BD04B16E}" type="pres">
      <dgm:prSet presAssocID="{56963956-1E0A-4219-B778-5F80914B8D2C}" presName="parTrans" presStyleLbl="bgSibTrans2D1" presStyleIdx="3" presStyleCnt="5"/>
      <dgm:spPr/>
      <dgm:t>
        <a:bodyPr/>
        <a:lstStyle/>
        <a:p>
          <a:endParaRPr lang="pt-BR"/>
        </a:p>
      </dgm:t>
    </dgm:pt>
    <dgm:pt modelId="{BC84AB2E-9AC0-4136-B8D9-0CCA33C32E6B}" type="pres">
      <dgm:prSet presAssocID="{9C5C9105-F1C2-40D1-90F0-B467D0839B6C}" presName="node" presStyleLbl="node1" presStyleIdx="3" presStyleCnt="5">
        <dgm:presLayoutVars>
          <dgm:bulletEnabled val="1"/>
        </dgm:presLayoutVars>
      </dgm:prSet>
      <dgm:spPr/>
      <dgm:t>
        <a:bodyPr/>
        <a:lstStyle/>
        <a:p>
          <a:endParaRPr lang="pt-BR"/>
        </a:p>
      </dgm:t>
    </dgm:pt>
    <dgm:pt modelId="{6B684EF6-B586-4101-9E8F-00D2A45D36B9}" type="pres">
      <dgm:prSet presAssocID="{8334689D-3F66-4F52-AC22-8B29445EFF68}" presName="parTrans" presStyleLbl="bgSibTrans2D1" presStyleIdx="4" presStyleCnt="5"/>
      <dgm:spPr/>
      <dgm:t>
        <a:bodyPr/>
        <a:lstStyle/>
        <a:p>
          <a:endParaRPr lang="pt-BR"/>
        </a:p>
      </dgm:t>
    </dgm:pt>
    <dgm:pt modelId="{68D9ABF7-EA35-4E6C-8E77-18B39F227C3F}" type="pres">
      <dgm:prSet presAssocID="{53F1F530-7859-49C4-9F17-9A371AC2C02F}" presName="node" presStyleLbl="node1" presStyleIdx="4" presStyleCnt="5" custRadScaleRad="98560" custRadScaleInc="519">
        <dgm:presLayoutVars>
          <dgm:bulletEnabled val="1"/>
        </dgm:presLayoutVars>
      </dgm:prSet>
      <dgm:spPr/>
      <dgm:t>
        <a:bodyPr/>
        <a:lstStyle/>
        <a:p>
          <a:endParaRPr lang="pt-BR"/>
        </a:p>
      </dgm:t>
    </dgm:pt>
  </dgm:ptLst>
  <dgm:cxnLst>
    <dgm:cxn modelId="{CB8967A8-521D-4BA2-9E30-335EBA4676D7}" type="presOf" srcId="{56963956-1E0A-4219-B778-5F80914B8D2C}" destId="{334037D9-6B2D-4A1F-BF83-F5E6BD04B16E}" srcOrd="0" destOrd="0" presId="urn:microsoft.com/office/officeart/2005/8/layout/radial4"/>
    <dgm:cxn modelId="{88810C01-10BA-4281-A2AC-C5FC17E71C24}" type="presOf" srcId="{02E08993-4A94-458C-A259-463013D891DF}" destId="{FB7C7F3F-6276-4076-AE5A-AC337D3BB54F}" srcOrd="0" destOrd="0" presId="urn:microsoft.com/office/officeart/2005/8/layout/radial4"/>
    <dgm:cxn modelId="{FDF02B7E-6CF3-457A-BE3A-4BA10163504A}" type="presOf" srcId="{8334689D-3F66-4F52-AC22-8B29445EFF68}" destId="{6B684EF6-B586-4101-9E8F-00D2A45D36B9}" srcOrd="0" destOrd="0" presId="urn:microsoft.com/office/officeart/2005/8/layout/radial4"/>
    <dgm:cxn modelId="{256B2CDF-977A-4BEA-97E4-B129E83A7A01}" srcId="{A5AF9A26-DF3B-4E51-84E4-8037814FB6FC}" destId="{57D482C5-E133-450D-A49F-1F8C4F9ACE1A}" srcOrd="1" destOrd="0" parTransId="{8C23F970-F4F8-4D72-A897-48987633A8F8}" sibTransId="{22BD6DE1-4131-49EA-86A4-7EBC6ABB3B82}"/>
    <dgm:cxn modelId="{CF1B05C3-01CB-4733-9456-0F4F8F0D3352}" type="presOf" srcId="{53F1F530-7859-49C4-9F17-9A371AC2C02F}" destId="{68D9ABF7-EA35-4E6C-8E77-18B39F227C3F}" srcOrd="0" destOrd="0" presId="urn:microsoft.com/office/officeart/2005/8/layout/radial4"/>
    <dgm:cxn modelId="{44F68767-4CCF-446B-A880-3E0512754F01}" srcId="{A5AF9A26-DF3B-4E51-84E4-8037814FB6FC}" destId="{01634CB2-D506-43AB-AC43-287678BA2AEB}" srcOrd="2" destOrd="0" parTransId="{044F2A50-0E12-4440-9EEC-71C6E2F746A6}" sibTransId="{0B471803-AC29-46FD-A58D-629B7D33FC28}"/>
    <dgm:cxn modelId="{91317E1E-25ED-48A4-9F87-5CE27DDBF381}" srcId="{A5AF9A26-DF3B-4E51-84E4-8037814FB6FC}" destId="{53F1F530-7859-49C4-9F17-9A371AC2C02F}" srcOrd="4" destOrd="0" parTransId="{8334689D-3F66-4F52-AC22-8B29445EFF68}" sibTransId="{6503A39A-9F43-4149-ADC6-7385BD4FA7A0}"/>
    <dgm:cxn modelId="{E49E5D6B-FC5B-4022-B89C-05F9722654DA}" type="presOf" srcId="{8C23F970-F4F8-4D72-A897-48987633A8F8}" destId="{1B95F834-3E15-47BC-BE6B-B426DD00C1A8}" srcOrd="0" destOrd="0" presId="urn:microsoft.com/office/officeart/2005/8/layout/radial4"/>
    <dgm:cxn modelId="{EB7127EC-DD48-4B73-A450-36CEF906F06D}" type="presOf" srcId="{9C5C9105-F1C2-40D1-90F0-B467D0839B6C}" destId="{BC84AB2E-9AC0-4136-B8D9-0CCA33C32E6B}" srcOrd="0" destOrd="0" presId="urn:microsoft.com/office/officeart/2005/8/layout/radial4"/>
    <dgm:cxn modelId="{4E3F7875-1FB9-474A-B39B-81039B86969F}" type="presOf" srcId="{A5AF9A26-DF3B-4E51-84E4-8037814FB6FC}" destId="{648ECECF-3323-4D96-B3DA-23E7FFB22B1A}" srcOrd="0" destOrd="0" presId="urn:microsoft.com/office/officeart/2005/8/layout/radial4"/>
    <dgm:cxn modelId="{C1E16BEE-BB39-4E89-8F56-DEDCBB7C9EAF}" srcId="{A5AF9A26-DF3B-4E51-84E4-8037814FB6FC}" destId="{9C5C9105-F1C2-40D1-90F0-B467D0839B6C}" srcOrd="3" destOrd="0" parTransId="{56963956-1E0A-4219-B778-5F80914B8D2C}" sibTransId="{F0E2345B-63A1-4942-8925-BC9E4037BD83}"/>
    <dgm:cxn modelId="{E196CE5A-D50C-4EB9-A80B-ECFFEF25D3AD}" type="presOf" srcId="{044F2A50-0E12-4440-9EEC-71C6E2F746A6}" destId="{D0B65898-12A0-45E1-BAA3-17DB0B31D0FC}" srcOrd="0" destOrd="0" presId="urn:microsoft.com/office/officeart/2005/8/layout/radial4"/>
    <dgm:cxn modelId="{EC586A37-402F-4CA9-AE4D-EBA16A409115}" type="presOf" srcId="{203CA4FF-4D39-4745-9E22-13D2F755292D}" destId="{B3023D2C-8A6F-454D-BA23-D5074210608B}" srcOrd="0" destOrd="0" presId="urn:microsoft.com/office/officeart/2005/8/layout/radial4"/>
    <dgm:cxn modelId="{F62042C1-2DEA-4D9F-8C9C-270A97542FC9}" type="presOf" srcId="{01634CB2-D506-43AB-AC43-287678BA2AEB}" destId="{8AE2E0B2-2D4D-44B7-9A74-41FBF7D98346}" srcOrd="0" destOrd="0" presId="urn:microsoft.com/office/officeart/2005/8/layout/radial4"/>
    <dgm:cxn modelId="{4C073DD6-5B81-40DE-B506-47475D87A5D3}" srcId="{203CA4FF-4D39-4745-9E22-13D2F755292D}" destId="{061D9C8E-BA72-406C-A495-DF3BBE107174}" srcOrd="1" destOrd="0" parTransId="{44CD5784-0197-4085-8EBA-9D867E2741E8}" sibTransId="{3E5E36AF-6F6F-4EAB-9E18-B8F67959CBAB}"/>
    <dgm:cxn modelId="{9E9589F2-7934-4E0F-A71B-CDE0A360283D}" srcId="{203CA4FF-4D39-4745-9E22-13D2F755292D}" destId="{A5AF9A26-DF3B-4E51-84E4-8037814FB6FC}" srcOrd="0" destOrd="0" parTransId="{08495F39-2D25-43A2-B63E-3DD866F86BA9}" sibTransId="{0AF460B5-3E13-49A7-9908-84DB4642CFA7}"/>
    <dgm:cxn modelId="{4FE8A84D-92E1-456C-99FD-7D15DD33896B}" type="presOf" srcId="{FCF8A673-37D6-4618-B7E8-CD4F3F674414}" destId="{A6A0DA04-75A5-4E2D-926E-6E8FE498D3DF}" srcOrd="0" destOrd="0" presId="urn:microsoft.com/office/officeart/2005/8/layout/radial4"/>
    <dgm:cxn modelId="{D6A5C3E8-F2E0-478D-A310-378B3FE3915A}" type="presOf" srcId="{57D482C5-E133-450D-A49F-1F8C4F9ACE1A}" destId="{0F1826CE-3271-49DF-8007-0F726C39BAD0}" srcOrd="0" destOrd="0" presId="urn:microsoft.com/office/officeart/2005/8/layout/radial4"/>
    <dgm:cxn modelId="{BC00697A-3B5F-4BAE-97B4-969C21D38678}" srcId="{A5AF9A26-DF3B-4E51-84E4-8037814FB6FC}" destId="{02E08993-4A94-458C-A259-463013D891DF}" srcOrd="0" destOrd="0" parTransId="{FCF8A673-37D6-4618-B7E8-CD4F3F674414}" sibTransId="{E56B71D8-36CE-4F00-A671-C0C3ED3BD0F2}"/>
    <dgm:cxn modelId="{E45140A3-E62A-41B9-8CB1-575E20CCE08A}" type="presParOf" srcId="{B3023D2C-8A6F-454D-BA23-D5074210608B}" destId="{648ECECF-3323-4D96-B3DA-23E7FFB22B1A}" srcOrd="0" destOrd="0" presId="urn:microsoft.com/office/officeart/2005/8/layout/radial4"/>
    <dgm:cxn modelId="{457720DC-4202-4A39-9267-3B3451B734DD}" type="presParOf" srcId="{B3023D2C-8A6F-454D-BA23-D5074210608B}" destId="{A6A0DA04-75A5-4E2D-926E-6E8FE498D3DF}" srcOrd="1" destOrd="0" presId="urn:microsoft.com/office/officeart/2005/8/layout/radial4"/>
    <dgm:cxn modelId="{7A64E43A-B471-4F7B-A134-41175AA067BC}" type="presParOf" srcId="{B3023D2C-8A6F-454D-BA23-D5074210608B}" destId="{FB7C7F3F-6276-4076-AE5A-AC337D3BB54F}" srcOrd="2" destOrd="0" presId="urn:microsoft.com/office/officeart/2005/8/layout/radial4"/>
    <dgm:cxn modelId="{B265D202-3F39-456F-9DCB-99EFAD5F107F}" type="presParOf" srcId="{B3023D2C-8A6F-454D-BA23-D5074210608B}" destId="{1B95F834-3E15-47BC-BE6B-B426DD00C1A8}" srcOrd="3" destOrd="0" presId="urn:microsoft.com/office/officeart/2005/8/layout/radial4"/>
    <dgm:cxn modelId="{53B45681-A69E-4451-925B-1A7F5F621548}" type="presParOf" srcId="{B3023D2C-8A6F-454D-BA23-D5074210608B}" destId="{0F1826CE-3271-49DF-8007-0F726C39BAD0}" srcOrd="4" destOrd="0" presId="urn:microsoft.com/office/officeart/2005/8/layout/radial4"/>
    <dgm:cxn modelId="{5DE7683F-7EF1-4FE6-8771-3FAE55143895}" type="presParOf" srcId="{B3023D2C-8A6F-454D-BA23-D5074210608B}" destId="{D0B65898-12A0-45E1-BAA3-17DB0B31D0FC}" srcOrd="5" destOrd="0" presId="urn:microsoft.com/office/officeart/2005/8/layout/radial4"/>
    <dgm:cxn modelId="{D640F402-2F1D-45E3-845A-C823927754C6}" type="presParOf" srcId="{B3023D2C-8A6F-454D-BA23-D5074210608B}" destId="{8AE2E0B2-2D4D-44B7-9A74-41FBF7D98346}" srcOrd="6" destOrd="0" presId="urn:microsoft.com/office/officeart/2005/8/layout/radial4"/>
    <dgm:cxn modelId="{323EF738-2918-4F54-8306-06F8BB382037}" type="presParOf" srcId="{B3023D2C-8A6F-454D-BA23-D5074210608B}" destId="{334037D9-6B2D-4A1F-BF83-F5E6BD04B16E}" srcOrd="7" destOrd="0" presId="urn:microsoft.com/office/officeart/2005/8/layout/radial4"/>
    <dgm:cxn modelId="{F9F14381-6045-4424-AB86-6549F7060D0F}" type="presParOf" srcId="{B3023D2C-8A6F-454D-BA23-D5074210608B}" destId="{BC84AB2E-9AC0-4136-B8D9-0CCA33C32E6B}" srcOrd="8" destOrd="0" presId="urn:microsoft.com/office/officeart/2005/8/layout/radial4"/>
    <dgm:cxn modelId="{791915FB-DB8C-431F-BD69-9341D5E68EF7}" type="presParOf" srcId="{B3023D2C-8A6F-454D-BA23-D5074210608B}" destId="{6B684EF6-B586-4101-9E8F-00D2A45D36B9}" srcOrd="9" destOrd="0" presId="urn:microsoft.com/office/officeart/2005/8/layout/radial4"/>
    <dgm:cxn modelId="{27AB6976-8390-49A0-A390-95FD9C60D5AE}" type="presParOf" srcId="{B3023D2C-8A6F-454D-BA23-D5074210608B}" destId="{68D9ABF7-EA35-4E6C-8E77-18B39F227C3F}" srcOrd="10"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CD6C3C6-C6E9-43F1-B5E0-0D73449E719A}"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pt-BR"/>
        </a:p>
      </dgm:t>
    </dgm:pt>
    <dgm:pt modelId="{086E8EEB-8742-45EC-B8BE-5DE8CC097268}">
      <dgm:prSet phldrT="[Texto]"/>
      <dgm:spPr/>
      <dgm:t>
        <a:bodyPr/>
        <a:lstStyle/>
        <a:p>
          <a:r>
            <a:rPr lang="pt-BR" b="1" dirty="0" smtClean="0">
              <a:solidFill>
                <a:schemeClr val="bg1"/>
              </a:solidFill>
              <a:effectLst>
                <a:outerShdw blurRad="38100" dist="38100" dir="2700000" algn="tl">
                  <a:srgbClr val="000000">
                    <a:alpha val="43137"/>
                  </a:srgbClr>
                </a:outerShdw>
              </a:effectLst>
            </a:rPr>
            <a:t>Fluxo de trabalho</a:t>
          </a:r>
        </a:p>
        <a:p>
          <a:r>
            <a:rPr lang="pt-BR" b="1" dirty="0" smtClean="0">
              <a:solidFill>
                <a:schemeClr val="bg1"/>
              </a:solidFill>
              <a:effectLst>
                <a:outerShdw blurRad="38100" dist="38100" dir="2700000" algn="tl">
                  <a:srgbClr val="000000">
                    <a:alpha val="43137"/>
                  </a:srgbClr>
                </a:outerShdw>
              </a:effectLst>
            </a:rPr>
            <a:t>proposto</a:t>
          </a:r>
          <a:endParaRPr lang="pt-BR" dirty="0">
            <a:solidFill>
              <a:schemeClr val="bg1"/>
            </a:solidFill>
          </a:endParaRPr>
        </a:p>
      </dgm:t>
    </dgm:pt>
    <dgm:pt modelId="{070BC448-0DDE-40E6-BB90-C3E046388B93}" type="parTrans" cxnId="{8EFCC033-6E0C-4176-A5E2-EF8B6BA23AA6}">
      <dgm:prSet/>
      <dgm:spPr/>
      <dgm:t>
        <a:bodyPr/>
        <a:lstStyle/>
        <a:p>
          <a:endParaRPr lang="pt-BR"/>
        </a:p>
      </dgm:t>
    </dgm:pt>
    <dgm:pt modelId="{F1224518-1B75-4E2B-A2D7-97A2AE350503}" type="sibTrans" cxnId="{8EFCC033-6E0C-4176-A5E2-EF8B6BA23AA6}">
      <dgm:prSet/>
      <dgm:spPr/>
      <dgm:t>
        <a:bodyPr/>
        <a:lstStyle/>
        <a:p>
          <a:endParaRPr lang="pt-BR"/>
        </a:p>
      </dgm:t>
    </dgm:pt>
    <dgm:pt modelId="{F2553107-CEAE-4AAA-A496-E9C263278B50}">
      <dgm:prSet phldrT="[Texto]"/>
      <dgm:spPr/>
      <dgm:t>
        <a:bodyPr/>
        <a:lstStyle/>
        <a:p>
          <a:r>
            <a:rPr lang="pt-BR" b="1" dirty="0" smtClean="0"/>
            <a:t>Classificação dos objetos</a:t>
          </a:r>
          <a:endParaRPr lang="pt-BR" b="1" i="1" dirty="0"/>
        </a:p>
      </dgm:t>
    </dgm:pt>
    <dgm:pt modelId="{9E067838-84A9-4F41-9E7C-387D3C711C2A}" type="parTrans" cxnId="{8301E3A9-9AC3-4D19-A276-ABDCC70CFCFA}">
      <dgm:prSet/>
      <dgm:spPr/>
      <dgm:t>
        <a:bodyPr/>
        <a:lstStyle/>
        <a:p>
          <a:endParaRPr lang="pt-BR" dirty="0"/>
        </a:p>
      </dgm:t>
    </dgm:pt>
    <dgm:pt modelId="{AE79B9B4-7BDE-4A60-A7D3-0289A52C0C84}" type="sibTrans" cxnId="{8301E3A9-9AC3-4D19-A276-ABDCC70CFCFA}">
      <dgm:prSet/>
      <dgm:spPr/>
      <dgm:t>
        <a:bodyPr/>
        <a:lstStyle/>
        <a:p>
          <a:endParaRPr lang="pt-BR"/>
        </a:p>
      </dgm:t>
    </dgm:pt>
    <dgm:pt modelId="{3A4E1C48-00F9-4A69-9772-81BC93D49FCF}">
      <dgm:prSet phldrT="[Texto]"/>
      <dgm:spPr/>
      <dgm:t>
        <a:bodyPr/>
        <a:lstStyle/>
        <a:p>
          <a:r>
            <a:rPr lang="pt-BR" b="1" dirty="0" smtClean="0"/>
            <a:t>Propriedades dos objetos</a:t>
          </a:r>
          <a:endParaRPr lang="pt-BR" b="1" dirty="0"/>
        </a:p>
      </dgm:t>
    </dgm:pt>
    <dgm:pt modelId="{19E3FD08-B8AF-495B-80C1-FB64A0495944}" type="parTrans" cxnId="{DFD337F1-2FAB-48A3-A522-E0F440DC1BC1}">
      <dgm:prSet/>
      <dgm:spPr/>
      <dgm:t>
        <a:bodyPr/>
        <a:lstStyle/>
        <a:p>
          <a:endParaRPr lang="pt-BR" dirty="0"/>
        </a:p>
      </dgm:t>
    </dgm:pt>
    <dgm:pt modelId="{3BB14A22-EC01-42BD-BA25-24F7E87D7AE1}" type="sibTrans" cxnId="{DFD337F1-2FAB-48A3-A522-E0F440DC1BC1}">
      <dgm:prSet/>
      <dgm:spPr/>
      <dgm:t>
        <a:bodyPr/>
        <a:lstStyle/>
        <a:p>
          <a:endParaRPr lang="pt-BR"/>
        </a:p>
      </dgm:t>
    </dgm:pt>
    <dgm:pt modelId="{70062B64-9288-4D5A-866E-EA3F0300AE01}">
      <dgm:prSet phldrT="[Texto]"/>
      <dgm:spPr/>
      <dgm:t>
        <a:bodyPr/>
        <a:lstStyle/>
        <a:p>
          <a:r>
            <a:rPr lang="pt-BR" b="1" dirty="0" smtClean="0"/>
            <a:t>Aprovação da modelagem</a:t>
          </a:r>
          <a:endParaRPr lang="pt-BR" b="1" dirty="0"/>
        </a:p>
      </dgm:t>
    </dgm:pt>
    <dgm:pt modelId="{B6F7945B-EFC4-474B-9E94-28D990C4D0C7}" type="parTrans" cxnId="{AD5AE0CB-877E-4819-8CC6-CC832CCC62F2}">
      <dgm:prSet/>
      <dgm:spPr/>
      <dgm:t>
        <a:bodyPr/>
        <a:lstStyle/>
        <a:p>
          <a:endParaRPr lang="pt-BR" dirty="0"/>
        </a:p>
      </dgm:t>
    </dgm:pt>
    <dgm:pt modelId="{6C0943EB-771C-43BA-814C-B6ABD09BCB4C}" type="sibTrans" cxnId="{AD5AE0CB-877E-4819-8CC6-CC832CCC62F2}">
      <dgm:prSet/>
      <dgm:spPr/>
      <dgm:t>
        <a:bodyPr/>
        <a:lstStyle/>
        <a:p>
          <a:endParaRPr lang="pt-BR"/>
        </a:p>
      </dgm:t>
    </dgm:pt>
    <dgm:pt modelId="{2D4BF97F-C53D-4EE7-8740-1872F0EE8A5D}">
      <dgm:prSet phldrT="[Texto]"/>
      <dgm:spPr/>
      <dgm:t>
        <a:bodyPr/>
        <a:lstStyle/>
        <a:p>
          <a:r>
            <a:rPr lang="pt-BR" b="1" dirty="0" smtClean="0"/>
            <a:t>Engenharia de Custos (análise específica)</a:t>
          </a:r>
          <a:endParaRPr lang="pt-BR" b="1" dirty="0"/>
        </a:p>
      </dgm:t>
    </dgm:pt>
    <dgm:pt modelId="{3509FE88-4AB2-443C-9D86-26D7DD5B5198}" type="parTrans" cxnId="{4C566B82-A004-482C-B4DA-E391389C2D8D}">
      <dgm:prSet/>
      <dgm:spPr/>
      <dgm:t>
        <a:bodyPr/>
        <a:lstStyle/>
        <a:p>
          <a:endParaRPr lang="pt-BR" dirty="0"/>
        </a:p>
      </dgm:t>
    </dgm:pt>
    <dgm:pt modelId="{F516A366-70CA-403F-A3BF-D58AB26D6B63}" type="sibTrans" cxnId="{4C566B82-A004-482C-B4DA-E391389C2D8D}">
      <dgm:prSet/>
      <dgm:spPr/>
      <dgm:t>
        <a:bodyPr/>
        <a:lstStyle/>
        <a:p>
          <a:endParaRPr lang="pt-BR"/>
        </a:p>
      </dgm:t>
    </dgm:pt>
    <dgm:pt modelId="{91F0D402-3D7B-4074-98A8-497F686D0840}">
      <dgm:prSet phldrT="[Texto]"/>
      <dgm:spPr/>
      <dgm:t>
        <a:bodyPr/>
        <a:lstStyle/>
        <a:p>
          <a:r>
            <a:rPr lang="pt-BR" b="1" dirty="0" smtClean="0"/>
            <a:t>Qualidade do Modelo</a:t>
          </a:r>
          <a:endParaRPr lang="pt-BR" b="1" dirty="0"/>
        </a:p>
      </dgm:t>
    </dgm:pt>
    <dgm:pt modelId="{F55912FE-290C-47B8-84C0-51EBEE80C7B6}" type="parTrans" cxnId="{D13612B0-F583-442A-A947-3AAF4182E3AF}">
      <dgm:prSet/>
      <dgm:spPr/>
      <dgm:t>
        <a:bodyPr/>
        <a:lstStyle/>
        <a:p>
          <a:endParaRPr lang="pt-BR" dirty="0"/>
        </a:p>
      </dgm:t>
    </dgm:pt>
    <dgm:pt modelId="{67F32431-C3E8-4C84-8C44-73606CBE3CDB}" type="sibTrans" cxnId="{D13612B0-F583-442A-A947-3AAF4182E3AF}">
      <dgm:prSet/>
      <dgm:spPr/>
      <dgm:t>
        <a:bodyPr/>
        <a:lstStyle/>
        <a:p>
          <a:endParaRPr lang="pt-BR"/>
        </a:p>
      </dgm:t>
    </dgm:pt>
    <dgm:pt modelId="{CD720526-0395-494E-9F5E-8A509DA2DBB5}">
      <dgm:prSet phldrT="[Texto]"/>
      <dgm:spPr/>
      <dgm:t>
        <a:bodyPr/>
        <a:lstStyle/>
        <a:p>
          <a:r>
            <a:rPr lang="pt-BR" b="1" i="1" dirty="0" smtClean="0"/>
            <a:t>Clash detection</a:t>
          </a:r>
          <a:endParaRPr lang="pt-BR" b="1" i="1" dirty="0"/>
        </a:p>
      </dgm:t>
    </dgm:pt>
    <dgm:pt modelId="{4DD99A6E-2712-45A5-8388-CF3506BCD41C}" type="parTrans" cxnId="{395F18FA-FD3F-41FA-A4C1-A472AB4F67BA}">
      <dgm:prSet/>
      <dgm:spPr/>
      <dgm:t>
        <a:bodyPr/>
        <a:lstStyle/>
        <a:p>
          <a:endParaRPr lang="pt-BR" dirty="0"/>
        </a:p>
      </dgm:t>
    </dgm:pt>
    <dgm:pt modelId="{16B91E4B-539E-4296-A3FC-421F0F5A0E65}" type="sibTrans" cxnId="{395F18FA-FD3F-41FA-A4C1-A472AB4F67BA}">
      <dgm:prSet/>
      <dgm:spPr/>
      <dgm:t>
        <a:bodyPr/>
        <a:lstStyle/>
        <a:p>
          <a:endParaRPr lang="pt-BR"/>
        </a:p>
      </dgm:t>
    </dgm:pt>
    <dgm:pt modelId="{78B37EA3-E587-4C7F-A5C0-D3F4238B54AD}">
      <dgm:prSet phldrT="[Texto]"/>
      <dgm:spPr/>
      <dgm:t>
        <a:bodyPr/>
        <a:lstStyle/>
        <a:p>
          <a:r>
            <a:rPr lang="pt-BR" b="1" dirty="0" smtClean="0"/>
            <a:t>Modelo BIM (IFC)</a:t>
          </a:r>
          <a:endParaRPr lang="pt-BR" b="1" dirty="0"/>
        </a:p>
      </dgm:t>
    </dgm:pt>
    <dgm:pt modelId="{9B9102EE-439D-4FC0-862F-8FE88F52FB91}" type="sibTrans" cxnId="{EAFFDF39-633A-447E-9DB7-00942E7451C5}">
      <dgm:prSet/>
      <dgm:spPr/>
      <dgm:t>
        <a:bodyPr/>
        <a:lstStyle/>
        <a:p>
          <a:endParaRPr lang="pt-BR"/>
        </a:p>
      </dgm:t>
    </dgm:pt>
    <dgm:pt modelId="{78463271-0668-4940-B7C2-6BF6017DB308}" type="parTrans" cxnId="{EAFFDF39-633A-447E-9DB7-00942E7451C5}">
      <dgm:prSet/>
      <dgm:spPr/>
      <dgm:t>
        <a:bodyPr/>
        <a:lstStyle/>
        <a:p>
          <a:endParaRPr lang="pt-BR" dirty="0"/>
        </a:p>
      </dgm:t>
    </dgm:pt>
    <dgm:pt modelId="{8D5B9C09-6C8E-45DD-A119-DEABFE348DCE}" type="pres">
      <dgm:prSet presAssocID="{2CD6C3C6-C6E9-43F1-B5E0-0D73449E719A}" presName="diagram" presStyleCnt="0">
        <dgm:presLayoutVars>
          <dgm:chPref val="1"/>
          <dgm:dir/>
          <dgm:animOne val="branch"/>
          <dgm:animLvl val="lvl"/>
          <dgm:resizeHandles val="exact"/>
        </dgm:presLayoutVars>
      </dgm:prSet>
      <dgm:spPr/>
      <dgm:t>
        <a:bodyPr/>
        <a:lstStyle/>
        <a:p>
          <a:endParaRPr lang="pt-BR"/>
        </a:p>
      </dgm:t>
    </dgm:pt>
    <dgm:pt modelId="{B585AA4B-ADE6-4226-BD0A-C3C98877579B}" type="pres">
      <dgm:prSet presAssocID="{086E8EEB-8742-45EC-B8BE-5DE8CC097268}" presName="root1" presStyleCnt="0"/>
      <dgm:spPr/>
    </dgm:pt>
    <dgm:pt modelId="{D74ED63D-873C-4CD0-8B8D-38C7D74B9D75}" type="pres">
      <dgm:prSet presAssocID="{086E8EEB-8742-45EC-B8BE-5DE8CC097268}" presName="LevelOneTextNode" presStyleLbl="node0" presStyleIdx="0" presStyleCnt="1">
        <dgm:presLayoutVars>
          <dgm:chPref val="3"/>
        </dgm:presLayoutVars>
      </dgm:prSet>
      <dgm:spPr/>
      <dgm:t>
        <a:bodyPr/>
        <a:lstStyle/>
        <a:p>
          <a:endParaRPr lang="pt-BR"/>
        </a:p>
      </dgm:t>
    </dgm:pt>
    <dgm:pt modelId="{A8E86F93-55E7-4F20-B4AA-03F3553D6B37}" type="pres">
      <dgm:prSet presAssocID="{086E8EEB-8742-45EC-B8BE-5DE8CC097268}" presName="level2hierChild" presStyleCnt="0"/>
      <dgm:spPr/>
    </dgm:pt>
    <dgm:pt modelId="{2DA50653-0C4F-4FAD-9F9A-8F4250411D21}" type="pres">
      <dgm:prSet presAssocID="{78463271-0668-4940-B7C2-6BF6017DB308}" presName="conn2-1" presStyleLbl="parChTrans1D2" presStyleIdx="0" presStyleCnt="3"/>
      <dgm:spPr/>
      <dgm:t>
        <a:bodyPr/>
        <a:lstStyle/>
        <a:p>
          <a:endParaRPr lang="pt-BR"/>
        </a:p>
      </dgm:t>
    </dgm:pt>
    <dgm:pt modelId="{DB39CA8E-0AF6-4A69-9247-05EF7461800F}" type="pres">
      <dgm:prSet presAssocID="{78463271-0668-4940-B7C2-6BF6017DB308}" presName="connTx" presStyleLbl="parChTrans1D2" presStyleIdx="0" presStyleCnt="3"/>
      <dgm:spPr/>
      <dgm:t>
        <a:bodyPr/>
        <a:lstStyle/>
        <a:p>
          <a:endParaRPr lang="pt-BR"/>
        </a:p>
      </dgm:t>
    </dgm:pt>
    <dgm:pt modelId="{1CBA6602-0377-4869-A9E0-DEF1EBB4BC12}" type="pres">
      <dgm:prSet presAssocID="{78B37EA3-E587-4C7F-A5C0-D3F4238B54AD}" presName="root2" presStyleCnt="0"/>
      <dgm:spPr/>
    </dgm:pt>
    <dgm:pt modelId="{6A965CC6-6F33-4A96-88CD-DFB53579E297}" type="pres">
      <dgm:prSet presAssocID="{78B37EA3-E587-4C7F-A5C0-D3F4238B54AD}" presName="LevelTwoTextNode" presStyleLbl="node2" presStyleIdx="0" presStyleCnt="3">
        <dgm:presLayoutVars>
          <dgm:chPref val="3"/>
        </dgm:presLayoutVars>
      </dgm:prSet>
      <dgm:spPr/>
      <dgm:t>
        <a:bodyPr/>
        <a:lstStyle/>
        <a:p>
          <a:endParaRPr lang="pt-BR"/>
        </a:p>
      </dgm:t>
    </dgm:pt>
    <dgm:pt modelId="{E5A41162-C083-43CB-A3C0-44C3AE302E9C}" type="pres">
      <dgm:prSet presAssocID="{78B37EA3-E587-4C7F-A5C0-D3F4238B54AD}" presName="level3hierChild" presStyleCnt="0"/>
      <dgm:spPr/>
    </dgm:pt>
    <dgm:pt modelId="{C2465BB3-D09C-4588-A172-616AD2607166}" type="pres">
      <dgm:prSet presAssocID="{F55912FE-290C-47B8-84C0-51EBEE80C7B6}" presName="conn2-1" presStyleLbl="parChTrans1D2" presStyleIdx="1" presStyleCnt="3"/>
      <dgm:spPr/>
      <dgm:t>
        <a:bodyPr/>
        <a:lstStyle/>
        <a:p>
          <a:endParaRPr lang="pt-BR"/>
        </a:p>
      </dgm:t>
    </dgm:pt>
    <dgm:pt modelId="{1F82603A-430F-4506-9F59-93407C38BC0E}" type="pres">
      <dgm:prSet presAssocID="{F55912FE-290C-47B8-84C0-51EBEE80C7B6}" presName="connTx" presStyleLbl="parChTrans1D2" presStyleIdx="1" presStyleCnt="3"/>
      <dgm:spPr/>
      <dgm:t>
        <a:bodyPr/>
        <a:lstStyle/>
        <a:p>
          <a:endParaRPr lang="pt-BR"/>
        </a:p>
      </dgm:t>
    </dgm:pt>
    <dgm:pt modelId="{4862D1F7-8688-4E62-BC57-46C0EDED36EB}" type="pres">
      <dgm:prSet presAssocID="{91F0D402-3D7B-4074-98A8-497F686D0840}" presName="root2" presStyleCnt="0"/>
      <dgm:spPr/>
    </dgm:pt>
    <dgm:pt modelId="{A5ED2E2F-B550-4E56-BE10-3F455382E5C7}" type="pres">
      <dgm:prSet presAssocID="{91F0D402-3D7B-4074-98A8-497F686D0840}" presName="LevelTwoTextNode" presStyleLbl="node2" presStyleIdx="1" presStyleCnt="3">
        <dgm:presLayoutVars>
          <dgm:chPref val="3"/>
        </dgm:presLayoutVars>
      </dgm:prSet>
      <dgm:spPr/>
      <dgm:t>
        <a:bodyPr/>
        <a:lstStyle/>
        <a:p>
          <a:endParaRPr lang="pt-BR"/>
        </a:p>
      </dgm:t>
    </dgm:pt>
    <dgm:pt modelId="{3D088B9A-FB4A-4990-BB92-B5174CE4F5A0}" type="pres">
      <dgm:prSet presAssocID="{91F0D402-3D7B-4074-98A8-497F686D0840}" presName="level3hierChild" presStyleCnt="0"/>
      <dgm:spPr/>
    </dgm:pt>
    <dgm:pt modelId="{8EF4AEAB-1483-458D-BE49-D8A453AD36B2}" type="pres">
      <dgm:prSet presAssocID="{9E067838-84A9-4F41-9E7C-387D3C711C2A}" presName="conn2-1" presStyleLbl="parChTrans1D3" presStyleIdx="0" presStyleCnt="4"/>
      <dgm:spPr/>
      <dgm:t>
        <a:bodyPr/>
        <a:lstStyle/>
        <a:p>
          <a:endParaRPr lang="pt-BR"/>
        </a:p>
      </dgm:t>
    </dgm:pt>
    <dgm:pt modelId="{621DB417-1BC9-4484-9E3C-3D2D6DB0F8FF}" type="pres">
      <dgm:prSet presAssocID="{9E067838-84A9-4F41-9E7C-387D3C711C2A}" presName="connTx" presStyleLbl="parChTrans1D3" presStyleIdx="0" presStyleCnt="4"/>
      <dgm:spPr/>
      <dgm:t>
        <a:bodyPr/>
        <a:lstStyle/>
        <a:p>
          <a:endParaRPr lang="pt-BR"/>
        </a:p>
      </dgm:t>
    </dgm:pt>
    <dgm:pt modelId="{3F4B29C2-D09D-4F79-8505-7CC89111D1F8}" type="pres">
      <dgm:prSet presAssocID="{F2553107-CEAE-4AAA-A496-E9C263278B50}" presName="root2" presStyleCnt="0"/>
      <dgm:spPr/>
    </dgm:pt>
    <dgm:pt modelId="{1405AC88-E1EA-423A-A694-FB9EA7B85DE9}" type="pres">
      <dgm:prSet presAssocID="{F2553107-CEAE-4AAA-A496-E9C263278B50}" presName="LevelTwoTextNode" presStyleLbl="node3" presStyleIdx="0" presStyleCnt="4">
        <dgm:presLayoutVars>
          <dgm:chPref val="3"/>
        </dgm:presLayoutVars>
      </dgm:prSet>
      <dgm:spPr/>
      <dgm:t>
        <a:bodyPr/>
        <a:lstStyle/>
        <a:p>
          <a:endParaRPr lang="pt-BR"/>
        </a:p>
      </dgm:t>
    </dgm:pt>
    <dgm:pt modelId="{C058683F-B16A-4C5A-89CE-D5F1C9D1614F}" type="pres">
      <dgm:prSet presAssocID="{F2553107-CEAE-4AAA-A496-E9C263278B50}" presName="level3hierChild" presStyleCnt="0"/>
      <dgm:spPr/>
    </dgm:pt>
    <dgm:pt modelId="{3163B0B0-C01C-481D-B7BC-23FBEF68845B}" type="pres">
      <dgm:prSet presAssocID="{4DD99A6E-2712-45A5-8388-CF3506BCD41C}" presName="conn2-1" presStyleLbl="parChTrans1D3" presStyleIdx="1" presStyleCnt="4"/>
      <dgm:spPr/>
      <dgm:t>
        <a:bodyPr/>
        <a:lstStyle/>
        <a:p>
          <a:endParaRPr lang="pt-BR"/>
        </a:p>
      </dgm:t>
    </dgm:pt>
    <dgm:pt modelId="{AB88844A-0FF2-4242-90E6-4A6AD34CD552}" type="pres">
      <dgm:prSet presAssocID="{4DD99A6E-2712-45A5-8388-CF3506BCD41C}" presName="connTx" presStyleLbl="parChTrans1D3" presStyleIdx="1" presStyleCnt="4"/>
      <dgm:spPr/>
      <dgm:t>
        <a:bodyPr/>
        <a:lstStyle/>
        <a:p>
          <a:endParaRPr lang="pt-BR"/>
        </a:p>
      </dgm:t>
    </dgm:pt>
    <dgm:pt modelId="{46302B79-9C62-4D64-B276-E68BAD2A1E41}" type="pres">
      <dgm:prSet presAssocID="{CD720526-0395-494E-9F5E-8A509DA2DBB5}" presName="root2" presStyleCnt="0"/>
      <dgm:spPr/>
    </dgm:pt>
    <dgm:pt modelId="{728AB67A-77E7-4220-A58F-D7C3238D0D67}" type="pres">
      <dgm:prSet presAssocID="{CD720526-0395-494E-9F5E-8A509DA2DBB5}" presName="LevelTwoTextNode" presStyleLbl="node3" presStyleIdx="1" presStyleCnt="4">
        <dgm:presLayoutVars>
          <dgm:chPref val="3"/>
        </dgm:presLayoutVars>
      </dgm:prSet>
      <dgm:spPr/>
      <dgm:t>
        <a:bodyPr/>
        <a:lstStyle/>
        <a:p>
          <a:endParaRPr lang="pt-BR"/>
        </a:p>
      </dgm:t>
    </dgm:pt>
    <dgm:pt modelId="{3C0D28A6-255E-4862-891F-77D15B10B6FE}" type="pres">
      <dgm:prSet presAssocID="{CD720526-0395-494E-9F5E-8A509DA2DBB5}" presName="level3hierChild" presStyleCnt="0"/>
      <dgm:spPr/>
    </dgm:pt>
    <dgm:pt modelId="{213567EF-54DA-4A93-8540-284BD29988DB}" type="pres">
      <dgm:prSet presAssocID="{19E3FD08-B8AF-495B-80C1-FB64A0495944}" presName="conn2-1" presStyleLbl="parChTrans1D3" presStyleIdx="2" presStyleCnt="4"/>
      <dgm:spPr/>
      <dgm:t>
        <a:bodyPr/>
        <a:lstStyle/>
        <a:p>
          <a:endParaRPr lang="pt-BR"/>
        </a:p>
      </dgm:t>
    </dgm:pt>
    <dgm:pt modelId="{A9181029-2BEA-40C9-8798-BEBF31E9FA05}" type="pres">
      <dgm:prSet presAssocID="{19E3FD08-B8AF-495B-80C1-FB64A0495944}" presName="connTx" presStyleLbl="parChTrans1D3" presStyleIdx="2" presStyleCnt="4"/>
      <dgm:spPr/>
      <dgm:t>
        <a:bodyPr/>
        <a:lstStyle/>
        <a:p>
          <a:endParaRPr lang="pt-BR"/>
        </a:p>
      </dgm:t>
    </dgm:pt>
    <dgm:pt modelId="{F765886C-67A6-4B22-B327-77EF6C562E99}" type="pres">
      <dgm:prSet presAssocID="{3A4E1C48-00F9-4A69-9772-81BC93D49FCF}" presName="root2" presStyleCnt="0"/>
      <dgm:spPr/>
    </dgm:pt>
    <dgm:pt modelId="{9FBF16B2-24DF-4277-B3E7-54E6FDFDE9E0}" type="pres">
      <dgm:prSet presAssocID="{3A4E1C48-00F9-4A69-9772-81BC93D49FCF}" presName="LevelTwoTextNode" presStyleLbl="node3" presStyleIdx="2" presStyleCnt="4">
        <dgm:presLayoutVars>
          <dgm:chPref val="3"/>
        </dgm:presLayoutVars>
      </dgm:prSet>
      <dgm:spPr/>
      <dgm:t>
        <a:bodyPr/>
        <a:lstStyle/>
        <a:p>
          <a:endParaRPr lang="pt-BR"/>
        </a:p>
      </dgm:t>
    </dgm:pt>
    <dgm:pt modelId="{C40C284D-97BC-4288-BDFF-1DDB23B43851}" type="pres">
      <dgm:prSet presAssocID="{3A4E1C48-00F9-4A69-9772-81BC93D49FCF}" presName="level3hierChild" presStyleCnt="0"/>
      <dgm:spPr/>
    </dgm:pt>
    <dgm:pt modelId="{362BB98E-28D1-4825-9CF8-D7A2145EF20F}" type="pres">
      <dgm:prSet presAssocID="{B6F7945B-EFC4-474B-9E94-28D990C4D0C7}" presName="conn2-1" presStyleLbl="parChTrans1D2" presStyleIdx="2" presStyleCnt="3"/>
      <dgm:spPr/>
      <dgm:t>
        <a:bodyPr/>
        <a:lstStyle/>
        <a:p>
          <a:endParaRPr lang="pt-BR"/>
        </a:p>
      </dgm:t>
    </dgm:pt>
    <dgm:pt modelId="{0F282CC2-9161-4B23-BC8E-4F3FC29F460B}" type="pres">
      <dgm:prSet presAssocID="{B6F7945B-EFC4-474B-9E94-28D990C4D0C7}" presName="connTx" presStyleLbl="parChTrans1D2" presStyleIdx="2" presStyleCnt="3"/>
      <dgm:spPr/>
      <dgm:t>
        <a:bodyPr/>
        <a:lstStyle/>
        <a:p>
          <a:endParaRPr lang="pt-BR"/>
        </a:p>
      </dgm:t>
    </dgm:pt>
    <dgm:pt modelId="{5B0160DE-5946-43DC-AE60-984D25EBC3B4}" type="pres">
      <dgm:prSet presAssocID="{70062B64-9288-4D5A-866E-EA3F0300AE01}" presName="root2" presStyleCnt="0"/>
      <dgm:spPr/>
    </dgm:pt>
    <dgm:pt modelId="{31C071EE-CBB3-479C-94DD-F0AC129C403F}" type="pres">
      <dgm:prSet presAssocID="{70062B64-9288-4D5A-866E-EA3F0300AE01}" presName="LevelTwoTextNode" presStyleLbl="node2" presStyleIdx="2" presStyleCnt="3">
        <dgm:presLayoutVars>
          <dgm:chPref val="3"/>
        </dgm:presLayoutVars>
      </dgm:prSet>
      <dgm:spPr/>
      <dgm:t>
        <a:bodyPr/>
        <a:lstStyle/>
        <a:p>
          <a:endParaRPr lang="pt-BR"/>
        </a:p>
      </dgm:t>
    </dgm:pt>
    <dgm:pt modelId="{E410A4F3-9CAB-4550-9476-F8172A9E9F74}" type="pres">
      <dgm:prSet presAssocID="{70062B64-9288-4D5A-866E-EA3F0300AE01}" presName="level3hierChild" presStyleCnt="0"/>
      <dgm:spPr/>
    </dgm:pt>
    <dgm:pt modelId="{8CBD2D37-BEE2-4D27-ADC8-47454EB413D4}" type="pres">
      <dgm:prSet presAssocID="{3509FE88-4AB2-443C-9D86-26D7DD5B5198}" presName="conn2-1" presStyleLbl="parChTrans1D3" presStyleIdx="3" presStyleCnt="4"/>
      <dgm:spPr/>
      <dgm:t>
        <a:bodyPr/>
        <a:lstStyle/>
        <a:p>
          <a:endParaRPr lang="pt-BR"/>
        </a:p>
      </dgm:t>
    </dgm:pt>
    <dgm:pt modelId="{BF67AC28-005A-44D6-B287-81FF489B5070}" type="pres">
      <dgm:prSet presAssocID="{3509FE88-4AB2-443C-9D86-26D7DD5B5198}" presName="connTx" presStyleLbl="parChTrans1D3" presStyleIdx="3" presStyleCnt="4"/>
      <dgm:spPr/>
      <dgm:t>
        <a:bodyPr/>
        <a:lstStyle/>
        <a:p>
          <a:endParaRPr lang="pt-BR"/>
        </a:p>
      </dgm:t>
    </dgm:pt>
    <dgm:pt modelId="{749347C3-8153-4794-A38B-F29B0139E99C}" type="pres">
      <dgm:prSet presAssocID="{2D4BF97F-C53D-4EE7-8740-1872F0EE8A5D}" presName="root2" presStyleCnt="0"/>
      <dgm:spPr/>
    </dgm:pt>
    <dgm:pt modelId="{5C713A80-C716-43BB-8B8D-C38A756573ED}" type="pres">
      <dgm:prSet presAssocID="{2D4BF97F-C53D-4EE7-8740-1872F0EE8A5D}" presName="LevelTwoTextNode" presStyleLbl="node3" presStyleIdx="3" presStyleCnt="4">
        <dgm:presLayoutVars>
          <dgm:chPref val="3"/>
        </dgm:presLayoutVars>
      </dgm:prSet>
      <dgm:spPr/>
      <dgm:t>
        <a:bodyPr/>
        <a:lstStyle/>
        <a:p>
          <a:endParaRPr lang="pt-BR"/>
        </a:p>
      </dgm:t>
    </dgm:pt>
    <dgm:pt modelId="{E1C2B8A4-B101-425A-B59B-285F25ABE9EA}" type="pres">
      <dgm:prSet presAssocID="{2D4BF97F-C53D-4EE7-8740-1872F0EE8A5D}" presName="level3hierChild" presStyleCnt="0"/>
      <dgm:spPr/>
    </dgm:pt>
  </dgm:ptLst>
  <dgm:cxnLst>
    <dgm:cxn modelId="{01396483-9B6F-4543-8F25-C543DD5694A6}" type="presOf" srcId="{2CD6C3C6-C6E9-43F1-B5E0-0D73449E719A}" destId="{8D5B9C09-6C8E-45DD-A119-DEABFE348DCE}" srcOrd="0" destOrd="0" presId="urn:microsoft.com/office/officeart/2005/8/layout/hierarchy2"/>
    <dgm:cxn modelId="{AD5AE0CB-877E-4819-8CC6-CC832CCC62F2}" srcId="{086E8EEB-8742-45EC-B8BE-5DE8CC097268}" destId="{70062B64-9288-4D5A-866E-EA3F0300AE01}" srcOrd="2" destOrd="0" parTransId="{B6F7945B-EFC4-474B-9E94-28D990C4D0C7}" sibTransId="{6C0943EB-771C-43BA-814C-B6ABD09BCB4C}"/>
    <dgm:cxn modelId="{8301E3A9-9AC3-4D19-A276-ABDCC70CFCFA}" srcId="{91F0D402-3D7B-4074-98A8-497F686D0840}" destId="{F2553107-CEAE-4AAA-A496-E9C263278B50}" srcOrd="0" destOrd="0" parTransId="{9E067838-84A9-4F41-9E7C-387D3C711C2A}" sibTransId="{AE79B9B4-7BDE-4A60-A7D3-0289A52C0C84}"/>
    <dgm:cxn modelId="{62A31D82-B396-4557-B3F5-E5E2B1AB33BD}" type="presOf" srcId="{78463271-0668-4940-B7C2-6BF6017DB308}" destId="{DB39CA8E-0AF6-4A69-9247-05EF7461800F}" srcOrd="1" destOrd="0" presId="urn:microsoft.com/office/officeart/2005/8/layout/hierarchy2"/>
    <dgm:cxn modelId="{EAFFDF39-633A-447E-9DB7-00942E7451C5}" srcId="{086E8EEB-8742-45EC-B8BE-5DE8CC097268}" destId="{78B37EA3-E587-4C7F-A5C0-D3F4238B54AD}" srcOrd="0" destOrd="0" parTransId="{78463271-0668-4940-B7C2-6BF6017DB308}" sibTransId="{9B9102EE-439D-4FC0-862F-8FE88F52FB91}"/>
    <dgm:cxn modelId="{BEECCFCE-9DA1-4C1A-B8E2-1ADED1846223}" type="presOf" srcId="{4DD99A6E-2712-45A5-8388-CF3506BCD41C}" destId="{AB88844A-0FF2-4242-90E6-4A6AD34CD552}" srcOrd="1" destOrd="0" presId="urn:microsoft.com/office/officeart/2005/8/layout/hierarchy2"/>
    <dgm:cxn modelId="{994B01B7-F010-4357-8F79-B79CF7B1B4BA}" type="presOf" srcId="{70062B64-9288-4D5A-866E-EA3F0300AE01}" destId="{31C071EE-CBB3-479C-94DD-F0AC129C403F}" srcOrd="0" destOrd="0" presId="urn:microsoft.com/office/officeart/2005/8/layout/hierarchy2"/>
    <dgm:cxn modelId="{FD2AE5A0-CFAD-4A7D-8A6C-81DAEE783E8B}" type="presOf" srcId="{F55912FE-290C-47B8-84C0-51EBEE80C7B6}" destId="{C2465BB3-D09C-4588-A172-616AD2607166}" srcOrd="0" destOrd="0" presId="urn:microsoft.com/office/officeart/2005/8/layout/hierarchy2"/>
    <dgm:cxn modelId="{569E4A32-978B-4233-80FA-488E295F9124}" type="presOf" srcId="{4DD99A6E-2712-45A5-8388-CF3506BCD41C}" destId="{3163B0B0-C01C-481D-B7BC-23FBEF68845B}" srcOrd="0" destOrd="0" presId="urn:microsoft.com/office/officeart/2005/8/layout/hierarchy2"/>
    <dgm:cxn modelId="{13EC627C-C370-46D2-86DD-9AD4A7D5A155}" type="presOf" srcId="{9E067838-84A9-4F41-9E7C-387D3C711C2A}" destId="{621DB417-1BC9-4484-9E3C-3D2D6DB0F8FF}" srcOrd="1" destOrd="0" presId="urn:microsoft.com/office/officeart/2005/8/layout/hierarchy2"/>
    <dgm:cxn modelId="{8EFCC033-6E0C-4176-A5E2-EF8B6BA23AA6}" srcId="{2CD6C3C6-C6E9-43F1-B5E0-0D73449E719A}" destId="{086E8EEB-8742-45EC-B8BE-5DE8CC097268}" srcOrd="0" destOrd="0" parTransId="{070BC448-0DDE-40E6-BB90-C3E046388B93}" sibTransId="{F1224518-1B75-4E2B-A2D7-97A2AE350503}"/>
    <dgm:cxn modelId="{D13612B0-F583-442A-A947-3AAF4182E3AF}" srcId="{086E8EEB-8742-45EC-B8BE-5DE8CC097268}" destId="{91F0D402-3D7B-4074-98A8-497F686D0840}" srcOrd="1" destOrd="0" parTransId="{F55912FE-290C-47B8-84C0-51EBEE80C7B6}" sibTransId="{67F32431-C3E8-4C84-8C44-73606CBE3CDB}"/>
    <dgm:cxn modelId="{B9E4DE8E-7BAF-4EAF-B393-F8434259F320}" type="presOf" srcId="{F55912FE-290C-47B8-84C0-51EBEE80C7B6}" destId="{1F82603A-430F-4506-9F59-93407C38BC0E}" srcOrd="1" destOrd="0" presId="urn:microsoft.com/office/officeart/2005/8/layout/hierarchy2"/>
    <dgm:cxn modelId="{367F7EFE-5B49-47CC-8905-180EA95D0F14}" type="presOf" srcId="{19E3FD08-B8AF-495B-80C1-FB64A0495944}" destId="{213567EF-54DA-4A93-8540-284BD29988DB}" srcOrd="0" destOrd="0" presId="urn:microsoft.com/office/officeart/2005/8/layout/hierarchy2"/>
    <dgm:cxn modelId="{D2A5B014-B4F5-4E5F-9012-B53E3257BF1E}" type="presOf" srcId="{B6F7945B-EFC4-474B-9E94-28D990C4D0C7}" destId="{0F282CC2-9161-4B23-BC8E-4F3FC29F460B}" srcOrd="1" destOrd="0" presId="urn:microsoft.com/office/officeart/2005/8/layout/hierarchy2"/>
    <dgm:cxn modelId="{3FB56D60-1962-4A69-AF29-BD8AC62C01C3}" type="presOf" srcId="{3A4E1C48-00F9-4A69-9772-81BC93D49FCF}" destId="{9FBF16B2-24DF-4277-B3E7-54E6FDFDE9E0}" srcOrd="0" destOrd="0" presId="urn:microsoft.com/office/officeart/2005/8/layout/hierarchy2"/>
    <dgm:cxn modelId="{9C0D9FC0-A5A2-4BEF-B6F1-E0799DE2848C}" type="presOf" srcId="{3509FE88-4AB2-443C-9D86-26D7DD5B5198}" destId="{BF67AC28-005A-44D6-B287-81FF489B5070}" srcOrd="1" destOrd="0" presId="urn:microsoft.com/office/officeart/2005/8/layout/hierarchy2"/>
    <dgm:cxn modelId="{1302A0AC-6F60-4785-833B-4E1CBACBD86C}" type="presOf" srcId="{CD720526-0395-494E-9F5E-8A509DA2DBB5}" destId="{728AB67A-77E7-4220-A58F-D7C3238D0D67}" srcOrd="0" destOrd="0" presId="urn:microsoft.com/office/officeart/2005/8/layout/hierarchy2"/>
    <dgm:cxn modelId="{87D70137-824E-4E92-B6F7-DE159ADBEDC6}" type="presOf" srcId="{19E3FD08-B8AF-495B-80C1-FB64A0495944}" destId="{A9181029-2BEA-40C9-8798-BEBF31E9FA05}" srcOrd="1" destOrd="0" presId="urn:microsoft.com/office/officeart/2005/8/layout/hierarchy2"/>
    <dgm:cxn modelId="{F8C3D020-76D5-4212-819C-37EBC34D5836}" type="presOf" srcId="{086E8EEB-8742-45EC-B8BE-5DE8CC097268}" destId="{D74ED63D-873C-4CD0-8B8D-38C7D74B9D75}" srcOrd="0" destOrd="0" presId="urn:microsoft.com/office/officeart/2005/8/layout/hierarchy2"/>
    <dgm:cxn modelId="{653C99C9-835B-428C-AABC-1E34446CD5B9}" type="presOf" srcId="{78463271-0668-4940-B7C2-6BF6017DB308}" destId="{2DA50653-0C4F-4FAD-9F9A-8F4250411D21}" srcOrd="0" destOrd="0" presId="urn:microsoft.com/office/officeart/2005/8/layout/hierarchy2"/>
    <dgm:cxn modelId="{C6D54FC7-47BF-4DE7-B241-84A0F93D7710}" type="presOf" srcId="{F2553107-CEAE-4AAA-A496-E9C263278B50}" destId="{1405AC88-E1EA-423A-A694-FB9EA7B85DE9}" srcOrd="0" destOrd="0" presId="urn:microsoft.com/office/officeart/2005/8/layout/hierarchy2"/>
    <dgm:cxn modelId="{E0E72905-82D1-4FEE-8B60-F66A9DC0038C}" type="presOf" srcId="{2D4BF97F-C53D-4EE7-8740-1872F0EE8A5D}" destId="{5C713A80-C716-43BB-8B8D-C38A756573ED}" srcOrd="0" destOrd="0" presId="urn:microsoft.com/office/officeart/2005/8/layout/hierarchy2"/>
    <dgm:cxn modelId="{7A119599-9BAF-4967-A543-DA0A7E289829}" type="presOf" srcId="{B6F7945B-EFC4-474B-9E94-28D990C4D0C7}" destId="{362BB98E-28D1-4825-9CF8-D7A2145EF20F}" srcOrd="0" destOrd="0" presId="urn:microsoft.com/office/officeart/2005/8/layout/hierarchy2"/>
    <dgm:cxn modelId="{11FBF862-0BD2-492D-A021-DF61A11E90B6}" type="presOf" srcId="{78B37EA3-E587-4C7F-A5C0-D3F4238B54AD}" destId="{6A965CC6-6F33-4A96-88CD-DFB53579E297}" srcOrd="0" destOrd="0" presId="urn:microsoft.com/office/officeart/2005/8/layout/hierarchy2"/>
    <dgm:cxn modelId="{4C566B82-A004-482C-B4DA-E391389C2D8D}" srcId="{70062B64-9288-4D5A-866E-EA3F0300AE01}" destId="{2D4BF97F-C53D-4EE7-8740-1872F0EE8A5D}" srcOrd="0" destOrd="0" parTransId="{3509FE88-4AB2-443C-9D86-26D7DD5B5198}" sibTransId="{F516A366-70CA-403F-A3BF-D58AB26D6B63}"/>
    <dgm:cxn modelId="{E1C27697-C542-42BF-8539-A8362C75F8CB}" type="presOf" srcId="{3509FE88-4AB2-443C-9D86-26D7DD5B5198}" destId="{8CBD2D37-BEE2-4D27-ADC8-47454EB413D4}" srcOrd="0" destOrd="0" presId="urn:microsoft.com/office/officeart/2005/8/layout/hierarchy2"/>
    <dgm:cxn modelId="{DFD337F1-2FAB-48A3-A522-E0F440DC1BC1}" srcId="{91F0D402-3D7B-4074-98A8-497F686D0840}" destId="{3A4E1C48-00F9-4A69-9772-81BC93D49FCF}" srcOrd="2" destOrd="0" parTransId="{19E3FD08-B8AF-495B-80C1-FB64A0495944}" sibTransId="{3BB14A22-EC01-42BD-BA25-24F7E87D7AE1}"/>
    <dgm:cxn modelId="{395F18FA-FD3F-41FA-A4C1-A472AB4F67BA}" srcId="{91F0D402-3D7B-4074-98A8-497F686D0840}" destId="{CD720526-0395-494E-9F5E-8A509DA2DBB5}" srcOrd="1" destOrd="0" parTransId="{4DD99A6E-2712-45A5-8388-CF3506BCD41C}" sibTransId="{16B91E4B-539E-4296-A3FC-421F0F5A0E65}"/>
    <dgm:cxn modelId="{29E41D6D-B5B7-4347-B468-CD1C19CE36D6}" type="presOf" srcId="{91F0D402-3D7B-4074-98A8-497F686D0840}" destId="{A5ED2E2F-B550-4E56-BE10-3F455382E5C7}" srcOrd="0" destOrd="0" presId="urn:microsoft.com/office/officeart/2005/8/layout/hierarchy2"/>
    <dgm:cxn modelId="{A1A2A754-F9E4-4DD3-947D-972FDBE773A0}" type="presOf" srcId="{9E067838-84A9-4F41-9E7C-387D3C711C2A}" destId="{8EF4AEAB-1483-458D-BE49-D8A453AD36B2}" srcOrd="0" destOrd="0" presId="urn:microsoft.com/office/officeart/2005/8/layout/hierarchy2"/>
    <dgm:cxn modelId="{267012A9-1F4B-41A8-A2F0-D43F0B42946A}" type="presParOf" srcId="{8D5B9C09-6C8E-45DD-A119-DEABFE348DCE}" destId="{B585AA4B-ADE6-4226-BD0A-C3C98877579B}" srcOrd="0" destOrd="0" presId="urn:microsoft.com/office/officeart/2005/8/layout/hierarchy2"/>
    <dgm:cxn modelId="{879AC719-10BB-48AE-A975-0BB7B45B6813}" type="presParOf" srcId="{B585AA4B-ADE6-4226-BD0A-C3C98877579B}" destId="{D74ED63D-873C-4CD0-8B8D-38C7D74B9D75}" srcOrd="0" destOrd="0" presId="urn:microsoft.com/office/officeart/2005/8/layout/hierarchy2"/>
    <dgm:cxn modelId="{721153D3-A471-4725-BED7-3505549E7C5B}" type="presParOf" srcId="{B585AA4B-ADE6-4226-BD0A-C3C98877579B}" destId="{A8E86F93-55E7-4F20-B4AA-03F3553D6B37}" srcOrd="1" destOrd="0" presId="urn:microsoft.com/office/officeart/2005/8/layout/hierarchy2"/>
    <dgm:cxn modelId="{D0116F8E-CD94-4B30-93A0-86E8F6D7C823}" type="presParOf" srcId="{A8E86F93-55E7-4F20-B4AA-03F3553D6B37}" destId="{2DA50653-0C4F-4FAD-9F9A-8F4250411D21}" srcOrd="0" destOrd="0" presId="urn:microsoft.com/office/officeart/2005/8/layout/hierarchy2"/>
    <dgm:cxn modelId="{9D2FB756-9836-4D18-A7F3-F315F9A97672}" type="presParOf" srcId="{2DA50653-0C4F-4FAD-9F9A-8F4250411D21}" destId="{DB39CA8E-0AF6-4A69-9247-05EF7461800F}" srcOrd="0" destOrd="0" presId="urn:microsoft.com/office/officeart/2005/8/layout/hierarchy2"/>
    <dgm:cxn modelId="{6D17A0A5-5FAE-48C2-A95C-C01766BBDF2F}" type="presParOf" srcId="{A8E86F93-55E7-4F20-B4AA-03F3553D6B37}" destId="{1CBA6602-0377-4869-A9E0-DEF1EBB4BC12}" srcOrd="1" destOrd="0" presId="urn:microsoft.com/office/officeart/2005/8/layout/hierarchy2"/>
    <dgm:cxn modelId="{6048AD3D-9373-4E3B-95FC-010075AED048}" type="presParOf" srcId="{1CBA6602-0377-4869-A9E0-DEF1EBB4BC12}" destId="{6A965CC6-6F33-4A96-88CD-DFB53579E297}" srcOrd="0" destOrd="0" presId="urn:microsoft.com/office/officeart/2005/8/layout/hierarchy2"/>
    <dgm:cxn modelId="{1F445776-0A2E-4D4F-BBF6-957513196303}" type="presParOf" srcId="{1CBA6602-0377-4869-A9E0-DEF1EBB4BC12}" destId="{E5A41162-C083-43CB-A3C0-44C3AE302E9C}" srcOrd="1" destOrd="0" presId="urn:microsoft.com/office/officeart/2005/8/layout/hierarchy2"/>
    <dgm:cxn modelId="{31A53DBC-71A0-4F77-973C-C6DEC6D4969D}" type="presParOf" srcId="{A8E86F93-55E7-4F20-B4AA-03F3553D6B37}" destId="{C2465BB3-D09C-4588-A172-616AD2607166}" srcOrd="2" destOrd="0" presId="urn:microsoft.com/office/officeart/2005/8/layout/hierarchy2"/>
    <dgm:cxn modelId="{FCDF0F23-583D-4603-AE89-992AC0479FF7}" type="presParOf" srcId="{C2465BB3-D09C-4588-A172-616AD2607166}" destId="{1F82603A-430F-4506-9F59-93407C38BC0E}" srcOrd="0" destOrd="0" presId="urn:microsoft.com/office/officeart/2005/8/layout/hierarchy2"/>
    <dgm:cxn modelId="{151DB445-C9E7-47FB-8EFD-631E13054EEC}" type="presParOf" srcId="{A8E86F93-55E7-4F20-B4AA-03F3553D6B37}" destId="{4862D1F7-8688-4E62-BC57-46C0EDED36EB}" srcOrd="3" destOrd="0" presId="urn:microsoft.com/office/officeart/2005/8/layout/hierarchy2"/>
    <dgm:cxn modelId="{0F111D13-1846-4F5B-A5F6-195FB0E9C93E}" type="presParOf" srcId="{4862D1F7-8688-4E62-BC57-46C0EDED36EB}" destId="{A5ED2E2F-B550-4E56-BE10-3F455382E5C7}" srcOrd="0" destOrd="0" presId="urn:microsoft.com/office/officeart/2005/8/layout/hierarchy2"/>
    <dgm:cxn modelId="{DCF9CACA-C9E4-4497-AA91-FC91AF877342}" type="presParOf" srcId="{4862D1F7-8688-4E62-BC57-46C0EDED36EB}" destId="{3D088B9A-FB4A-4990-BB92-B5174CE4F5A0}" srcOrd="1" destOrd="0" presId="urn:microsoft.com/office/officeart/2005/8/layout/hierarchy2"/>
    <dgm:cxn modelId="{2A846E2F-7D36-4612-8DCD-231FA9AD0B84}" type="presParOf" srcId="{3D088B9A-FB4A-4990-BB92-B5174CE4F5A0}" destId="{8EF4AEAB-1483-458D-BE49-D8A453AD36B2}" srcOrd="0" destOrd="0" presId="urn:microsoft.com/office/officeart/2005/8/layout/hierarchy2"/>
    <dgm:cxn modelId="{2EE6BE7B-8FB4-4829-978A-D789C835CA07}" type="presParOf" srcId="{8EF4AEAB-1483-458D-BE49-D8A453AD36B2}" destId="{621DB417-1BC9-4484-9E3C-3D2D6DB0F8FF}" srcOrd="0" destOrd="0" presId="urn:microsoft.com/office/officeart/2005/8/layout/hierarchy2"/>
    <dgm:cxn modelId="{3D174D26-9381-40CF-8166-0497BB8C7690}" type="presParOf" srcId="{3D088B9A-FB4A-4990-BB92-B5174CE4F5A0}" destId="{3F4B29C2-D09D-4F79-8505-7CC89111D1F8}" srcOrd="1" destOrd="0" presId="urn:microsoft.com/office/officeart/2005/8/layout/hierarchy2"/>
    <dgm:cxn modelId="{BC7B1827-008A-4EB5-A6C3-D9B72689BCFB}" type="presParOf" srcId="{3F4B29C2-D09D-4F79-8505-7CC89111D1F8}" destId="{1405AC88-E1EA-423A-A694-FB9EA7B85DE9}" srcOrd="0" destOrd="0" presId="urn:microsoft.com/office/officeart/2005/8/layout/hierarchy2"/>
    <dgm:cxn modelId="{EA245383-C206-42ED-9FE4-567D6B709169}" type="presParOf" srcId="{3F4B29C2-D09D-4F79-8505-7CC89111D1F8}" destId="{C058683F-B16A-4C5A-89CE-D5F1C9D1614F}" srcOrd="1" destOrd="0" presId="urn:microsoft.com/office/officeart/2005/8/layout/hierarchy2"/>
    <dgm:cxn modelId="{4B818671-8C32-4764-8DBD-01B59F874FDA}" type="presParOf" srcId="{3D088B9A-FB4A-4990-BB92-B5174CE4F5A0}" destId="{3163B0B0-C01C-481D-B7BC-23FBEF68845B}" srcOrd="2" destOrd="0" presId="urn:microsoft.com/office/officeart/2005/8/layout/hierarchy2"/>
    <dgm:cxn modelId="{51D6E173-CA9E-455C-9B6A-2354B422A54F}" type="presParOf" srcId="{3163B0B0-C01C-481D-B7BC-23FBEF68845B}" destId="{AB88844A-0FF2-4242-90E6-4A6AD34CD552}" srcOrd="0" destOrd="0" presId="urn:microsoft.com/office/officeart/2005/8/layout/hierarchy2"/>
    <dgm:cxn modelId="{AB20BD7B-CD1F-41B2-AA84-B6AB563846BC}" type="presParOf" srcId="{3D088B9A-FB4A-4990-BB92-B5174CE4F5A0}" destId="{46302B79-9C62-4D64-B276-E68BAD2A1E41}" srcOrd="3" destOrd="0" presId="urn:microsoft.com/office/officeart/2005/8/layout/hierarchy2"/>
    <dgm:cxn modelId="{73B4574E-C656-4B90-BACA-1EA86B611EC1}" type="presParOf" srcId="{46302B79-9C62-4D64-B276-E68BAD2A1E41}" destId="{728AB67A-77E7-4220-A58F-D7C3238D0D67}" srcOrd="0" destOrd="0" presId="urn:microsoft.com/office/officeart/2005/8/layout/hierarchy2"/>
    <dgm:cxn modelId="{BF1CE503-5ED0-48A5-8679-ABBDE7ECAA38}" type="presParOf" srcId="{46302B79-9C62-4D64-B276-E68BAD2A1E41}" destId="{3C0D28A6-255E-4862-891F-77D15B10B6FE}" srcOrd="1" destOrd="0" presId="urn:microsoft.com/office/officeart/2005/8/layout/hierarchy2"/>
    <dgm:cxn modelId="{80D3D369-1C2C-4AFD-9A48-A8EA93CC2300}" type="presParOf" srcId="{3D088B9A-FB4A-4990-BB92-B5174CE4F5A0}" destId="{213567EF-54DA-4A93-8540-284BD29988DB}" srcOrd="4" destOrd="0" presId="urn:microsoft.com/office/officeart/2005/8/layout/hierarchy2"/>
    <dgm:cxn modelId="{38E5DF6E-8631-4EE6-94D5-ABA5FD7741C6}" type="presParOf" srcId="{213567EF-54DA-4A93-8540-284BD29988DB}" destId="{A9181029-2BEA-40C9-8798-BEBF31E9FA05}" srcOrd="0" destOrd="0" presId="urn:microsoft.com/office/officeart/2005/8/layout/hierarchy2"/>
    <dgm:cxn modelId="{928E1904-E266-452A-907E-CF8768B05C52}" type="presParOf" srcId="{3D088B9A-FB4A-4990-BB92-B5174CE4F5A0}" destId="{F765886C-67A6-4B22-B327-77EF6C562E99}" srcOrd="5" destOrd="0" presId="urn:microsoft.com/office/officeart/2005/8/layout/hierarchy2"/>
    <dgm:cxn modelId="{BE29DE66-6E22-474A-A5BB-111C8DA92946}" type="presParOf" srcId="{F765886C-67A6-4B22-B327-77EF6C562E99}" destId="{9FBF16B2-24DF-4277-B3E7-54E6FDFDE9E0}" srcOrd="0" destOrd="0" presId="urn:microsoft.com/office/officeart/2005/8/layout/hierarchy2"/>
    <dgm:cxn modelId="{E28A95BB-77A6-45E5-8216-0EE0B1F138A6}" type="presParOf" srcId="{F765886C-67A6-4B22-B327-77EF6C562E99}" destId="{C40C284D-97BC-4288-BDFF-1DDB23B43851}" srcOrd="1" destOrd="0" presId="urn:microsoft.com/office/officeart/2005/8/layout/hierarchy2"/>
    <dgm:cxn modelId="{1CE523D3-C3C8-4BC4-8E52-BFAE7EB0D854}" type="presParOf" srcId="{A8E86F93-55E7-4F20-B4AA-03F3553D6B37}" destId="{362BB98E-28D1-4825-9CF8-D7A2145EF20F}" srcOrd="4" destOrd="0" presId="urn:microsoft.com/office/officeart/2005/8/layout/hierarchy2"/>
    <dgm:cxn modelId="{7C7F5CDE-C69D-427C-8ECA-C800FD7D7C93}" type="presParOf" srcId="{362BB98E-28D1-4825-9CF8-D7A2145EF20F}" destId="{0F282CC2-9161-4B23-BC8E-4F3FC29F460B}" srcOrd="0" destOrd="0" presId="urn:microsoft.com/office/officeart/2005/8/layout/hierarchy2"/>
    <dgm:cxn modelId="{F1654A47-2CC8-42B3-9B29-2A427602B399}" type="presParOf" srcId="{A8E86F93-55E7-4F20-B4AA-03F3553D6B37}" destId="{5B0160DE-5946-43DC-AE60-984D25EBC3B4}" srcOrd="5" destOrd="0" presId="urn:microsoft.com/office/officeart/2005/8/layout/hierarchy2"/>
    <dgm:cxn modelId="{E6C1C538-1239-4686-BD70-AFF227A72688}" type="presParOf" srcId="{5B0160DE-5946-43DC-AE60-984D25EBC3B4}" destId="{31C071EE-CBB3-479C-94DD-F0AC129C403F}" srcOrd="0" destOrd="0" presId="urn:microsoft.com/office/officeart/2005/8/layout/hierarchy2"/>
    <dgm:cxn modelId="{F30E052C-1245-4B4A-8A42-ECF3A1EAA06C}" type="presParOf" srcId="{5B0160DE-5946-43DC-AE60-984D25EBC3B4}" destId="{E410A4F3-9CAB-4550-9476-F8172A9E9F74}" srcOrd="1" destOrd="0" presId="urn:microsoft.com/office/officeart/2005/8/layout/hierarchy2"/>
    <dgm:cxn modelId="{E6B1F18B-3731-4E95-B8E5-0CFAFBE1A739}" type="presParOf" srcId="{E410A4F3-9CAB-4550-9476-F8172A9E9F74}" destId="{8CBD2D37-BEE2-4D27-ADC8-47454EB413D4}" srcOrd="0" destOrd="0" presId="urn:microsoft.com/office/officeart/2005/8/layout/hierarchy2"/>
    <dgm:cxn modelId="{7A8E56F2-3286-4A92-A6FE-B2F192692459}" type="presParOf" srcId="{8CBD2D37-BEE2-4D27-ADC8-47454EB413D4}" destId="{BF67AC28-005A-44D6-B287-81FF489B5070}" srcOrd="0" destOrd="0" presId="urn:microsoft.com/office/officeart/2005/8/layout/hierarchy2"/>
    <dgm:cxn modelId="{1648E5EF-8366-44B6-90B9-7BFDB073E42A}" type="presParOf" srcId="{E410A4F3-9CAB-4550-9476-F8172A9E9F74}" destId="{749347C3-8153-4794-A38B-F29B0139E99C}" srcOrd="1" destOrd="0" presId="urn:microsoft.com/office/officeart/2005/8/layout/hierarchy2"/>
    <dgm:cxn modelId="{706A1DCE-4BC3-4843-8BC4-A68D1CB3E7BC}" type="presParOf" srcId="{749347C3-8153-4794-A38B-F29B0139E99C}" destId="{5C713A80-C716-43BB-8B8D-C38A756573ED}" srcOrd="0" destOrd="0" presId="urn:microsoft.com/office/officeart/2005/8/layout/hierarchy2"/>
    <dgm:cxn modelId="{2358E2A5-C3D3-41AF-91A7-28C7910C236F}" type="presParOf" srcId="{749347C3-8153-4794-A38B-F29B0139E99C}" destId="{E1C2B8A4-B101-425A-B59B-285F25ABE9EA}"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D6C3C6-C6E9-43F1-B5E0-0D73449E719A}"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pt-BR"/>
        </a:p>
      </dgm:t>
    </dgm:pt>
    <dgm:pt modelId="{086E8EEB-8742-45EC-B8BE-5DE8CC097268}">
      <dgm:prSet phldrT="[Texto]"/>
      <dgm:spPr>
        <a:solidFill>
          <a:schemeClr val="accent5">
            <a:lumMod val="20000"/>
            <a:lumOff val="80000"/>
          </a:schemeClr>
        </a:solidFill>
      </dgm:spPr>
      <dgm:t>
        <a:bodyPr/>
        <a:lstStyle/>
        <a:p>
          <a:r>
            <a:rPr lang="pt-BR" b="1" dirty="0" smtClean="0">
              <a:solidFill>
                <a:schemeClr val="tx1">
                  <a:lumMod val="95000"/>
                  <a:lumOff val="5000"/>
                </a:schemeClr>
              </a:solidFill>
              <a:effectLst/>
            </a:rPr>
            <a:t>Fluxo de trabalho </a:t>
          </a:r>
          <a:r>
            <a:rPr lang="pt-BR" b="1" u="sng" dirty="0" smtClean="0">
              <a:solidFill>
                <a:srgbClr val="FF0000"/>
              </a:solidFill>
              <a:effectLst/>
            </a:rPr>
            <a:t>INADEQUADO</a:t>
          </a:r>
          <a:endParaRPr lang="pt-BR" b="1" dirty="0">
            <a:solidFill>
              <a:schemeClr val="tx1">
                <a:lumMod val="95000"/>
                <a:lumOff val="5000"/>
              </a:schemeClr>
            </a:solidFill>
            <a:effectLst/>
          </a:endParaRPr>
        </a:p>
      </dgm:t>
    </dgm:pt>
    <dgm:pt modelId="{070BC448-0DDE-40E6-BB90-C3E046388B93}" type="parTrans" cxnId="{8EFCC033-6E0C-4176-A5E2-EF8B6BA23AA6}">
      <dgm:prSet/>
      <dgm:spPr/>
      <dgm:t>
        <a:bodyPr/>
        <a:lstStyle/>
        <a:p>
          <a:endParaRPr lang="pt-BR"/>
        </a:p>
      </dgm:t>
    </dgm:pt>
    <dgm:pt modelId="{F1224518-1B75-4E2B-A2D7-97A2AE350503}" type="sibTrans" cxnId="{8EFCC033-6E0C-4176-A5E2-EF8B6BA23AA6}">
      <dgm:prSet/>
      <dgm:spPr/>
      <dgm:t>
        <a:bodyPr/>
        <a:lstStyle/>
        <a:p>
          <a:endParaRPr lang="pt-BR"/>
        </a:p>
      </dgm:t>
    </dgm:pt>
    <dgm:pt modelId="{F2553107-CEAE-4AAA-A496-E9C263278B50}">
      <dgm:prSet phldrT="[Texto]"/>
      <dgm:spPr>
        <a:solidFill>
          <a:schemeClr val="accent5">
            <a:lumMod val="20000"/>
            <a:lumOff val="80000"/>
          </a:schemeClr>
        </a:solidFill>
      </dgm:spPr>
      <dgm:t>
        <a:bodyPr/>
        <a:lstStyle/>
        <a:p>
          <a:r>
            <a:rPr lang="pt-BR" dirty="0" smtClean="0">
              <a:solidFill>
                <a:schemeClr val="tx1">
                  <a:lumMod val="95000"/>
                  <a:lumOff val="5000"/>
                </a:schemeClr>
              </a:solidFill>
            </a:rPr>
            <a:t>Objetos sem classificação; sem possibilidade de integrar com o software de orçamento</a:t>
          </a:r>
          <a:endParaRPr lang="pt-BR" b="1" i="1" dirty="0">
            <a:solidFill>
              <a:schemeClr val="tx1">
                <a:lumMod val="95000"/>
                <a:lumOff val="5000"/>
              </a:schemeClr>
            </a:solidFill>
          </a:endParaRPr>
        </a:p>
      </dgm:t>
    </dgm:pt>
    <dgm:pt modelId="{9E067838-84A9-4F41-9E7C-387D3C711C2A}" type="parTrans" cxnId="{8301E3A9-9AC3-4D19-A276-ABDCC70CFCFA}">
      <dgm:prSet/>
      <dgm:spPr/>
      <dgm:t>
        <a:bodyPr/>
        <a:lstStyle/>
        <a:p>
          <a:endParaRPr lang="pt-BR" dirty="0"/>
        </a:p>
      </dgm:t>
    </dgm:pt>
    <dgm:pt modelId="{AE79B9B4-7BDE-4A60-A7D3-0289A52C0C84}" type="sibTrans" cxnId="{8301E3A9-9AC3-4D19-A276-ABDCC70CFCFA}">
      <dgm:prSet/>
      <dgm:spPr/>
      <dgm:t>
        <a:bodyPr/>
        <a:lstStyle/>
        <a:p>
          <a:endParaRPr lang="pt-BR"/>
        </a:p>
      </dgm:t>
    </dgm:pt>
    <dgm:pt modelId="{3A4E1C48-00F9-4A69-9772-81BC93D49FCF}">
      <dgm:prSet phldrT="[Texto]"/>
      <dgm:spPr>
        <a:solidFill>
          <a:schemeClr val="accent5">
            <a:lumMod val="20000"/>
            <a:lumOff val="80000"/>
          </a:schemeClr>
        </a:solidFill>
      </dgm:spPr>
      <dgm:t>
        <a:bodyPr/>
        <a:lstStyle/>
        <a:p>
          <a:r>
            <a:rPr lang="pt-BR" b="1" dirty="0" smtClean="0">
              <a:solidFill>
                <a:schemeClr val="tx1">
                  <a:lumMod val="95000"/>
                  <a:lumOff val="5000"/>
                </a:schemeClr>
              </a:solidFill>
            </a:rPr>
            <a:t>Objetos sem as propriedades necessárias para a extração dos quantitativos</a:t>
          </a:r>
          <a:endParaRPr lang="pt-BR" b="1" dirty="0">
            <a:solidFill>
              <a:schemeClr val="tx1">
                <a:lumMod val="95000"/>
                <a:lumOff val="5000"/>
              </a:schemeClr>
            </a:solidFill>
          </a:endParaRPr>
        </a:p>
      </dgm:t>
    </dgm:pt>
    <dgm:pt modelId="{19E3FD08-B8AF-495B-80C1-FB64A0495944}" type="parTrans" cxnId="{DFD337F1-2FAB-48A3-A522-E0F440DC1BC1}">
      <dgm:prSet/>
      <dgm:spPr/>
      <dgm:t>
        <a:bodyPr/>
        <a:lstStyle/>
        <a:p>
          <a:endParaRPr lang="pt-BR" dirty="0"/>
        </a:p>
      </dgm:t>
    </dgm:pt>
    <dgm:pt modelId="{3BB14A22-EC01-42BD-BA25-24F7E87D7AE1}" type="sibTrans" cxnId="{DFD337F1-2FAB-48A3-A522-E0F440DC1BC1}">
      <dgm:prSet/>
      <dgm:spPr/>
      <dgm:t>
        <a:bodyPr/>
        <a:lstStyle/>
        <a:p>
          <a:endParaRPr lang="pt-BR"/>
        </a:p>
      </dgm:t>
    </dgm:pt>
    <dgm:pt modelId="{70062B64-9288-4D5A-866E-EA3F0300AE01}">
      <dgm:prSet phldrT="[Texto]"/>
      <dgm:spPr>
        <a:solidFill>
          <a:schemeClr val="accent5">
            <a:lumMod val="20000"/>
            <a:lumOff val="80000"/>
          </a:schemeClr>
        </a:solidFill>
      </dgm:spPr>
      <dgm:t>
        <a:bodyPr/>
        <a:lstStyle/>
        <a:p>
          <a:r>
            <a:rPr lang="pt-BR" b="1" dirty="0" smtClean="0">
              <a:solidFill>
                <a:schemeClr val="tx1">
                  <a:lumMod val="95000"/>
                  <a:lumOff val="5000"/>
                </a:schemeClr>
              </a:solidFill>
            </a:rPr>
            <a:t>Não ocorreu aprovação pois o modelo não foi auditado</a:t>
          </a:r>
          <a:endParaRPr lang="pt-BR" b="1" dirty="0">
            <a:solidFill>
              <a:schemeClr val="tx1">
                <a:lumMod val="95000"/>
                <a:lumOff val="5000"/>
              </a:schemeClr>
            </a:solidFill>
          </a:endParaRPr>
        </a:p>
      </dgm:t>
    </dgm:pt>
    <dgm:pt modelId="{B6F7945B-EFC4-474B-9E94-28D990C4D0C7}" type="parTrans" cxnId="{AD5AE0CB-877E-4819-8CC6-CC832CCC62F2}">
      <dgm:prSet/>
      <dgm:spPr/>
      <dgm:t>
        <a:bodyPr/>
        <a:lstStyle/>
        <a:p>
          <a:endParaRPr lang="pt-BR" dirty="0"/>
        </a:p>
      </dgm:t>
    </dgm:pt>
    <dgm:pt modelId="{6C0943EB-771C-43BA-814C-B6ABD09BCB4C}" type="sibTrans" cxnId="{AD5AE0CB-877E-4819-8CC6-CC832CCC62F2}">
      <dgm:prSet/>
      <dgm:spPr/>
      <dgm:t>
        <a:bodyPr/>
        <a:lstStyle/>
        <a:p>
          <a:endParaRPr lang="pt-BR"/>
        </a:p>
      </dgm:t>
    </dgm:pt>
    <dgm:pt modelId="{2D4BF97F-C53D-4EE7-8740-1872F0EE8A5D}">
      <dgm:prSet phldrT="[Texto]"/>
      <dgm:spPr>
        <a:solidFill>
          <a:schemeClr val="accent5">
            <a:lumMod val="20000"/>
            <a:lumOff val="80000"/>
          </a:schemeClr>
        </a:solidFill>
      </dgm:spPr>
      <dgm:t>
        <a:bodyPr/>
        <a:lstStyle/>
        <a:p>
          <a:r>
            <a:rPr lang="pt-BR" b="1" dirty="0" smtClean="0">
              <a:solidFill>
                <a:schemeClr val="tx1">
                  <a:lumMod val="95000"/>
                  <a:lumOff val="5000"/>
                </a:schemeClr>
              </a:solidFill>
            </a:rPr>
            <a:t>Engenharia de Custos (análise global e específica)</a:t>
          </a:r>
          <a:endParaRPr lang="pt-BR" b="1" dirty="0">
            <a:solidFill>
              <a:schemeClr val="tx1">
                <a:lumMod val="95000"/>
                <a:lumOff val="5000"/>
              </a:schemeClr>
            </a:solidFill>
          </a:endParaRPr>
        </a:p>
      </dgm:t>
    </dgm:pt>
    <dgm:pt modelId="{3509FE88-4AB2-443C-9D86-26D7DD5B5198}" type="parTrans" cxnId="{4C566B82-A004-482C-B4DA-E391389C2D8D}">
      <dgm:prSet/>
      <dgm:spPr/>
      <dgm:t>
        <a:bodyPr/>
        <a:lstStyle/>
        <a:p>
          <a:endParaRPr lang="pt-BR" dirty="0"/>
        </a:p>
      </dgm:t>
    </dgm:pt>
    <dgm:pt modelId="{F516A366-70CA-403F-A3BF-D58AB26D6B63}" type="sibTrans" cxnId="{4C566B82-A004-482C-B4DA-E391389C2D8D}">
      <dgm:prSet/>
      <dgm:spPr/>
      <dgm:t>
        <a:bodyPr/>
        <a:lstStyle/>
        <a:p>
          <a:endParaRPr lang="pt-BR"/>
        </a:p>
      </dgm:t>
    </dgm:pt>
    <dgm:pt modelId="{91F0D402-3D7B-4074-98A8-497F686D0840}">
      <dgm:prSet phldrT="[Texto]"/>
      <dgm:spPr>
        <a:solidFill>
          <a:schemeClr val="accent5">
            <a:lumMod val="20000"/>
            <a:lumOff val="80000"/>
          </a:schemeClr>
        </a:solidFill>
      </dgm:spPr>
      <dgm:t>
        <a:bodyPr/>
        <a:lstStyle/>
        <a:p>
          <a:r>
            <a:rPr lang="pt-BR" b="1" dirty="0" smtClean="0">
              <a:solidFill>
                <a:schemeClr val="tx1">
                  <a:lumMod val="95000"/>
                  <a:lumOff val="5000"/>
                </a:schemeClr>
              </a:solidFill>
            </a:rPr>
            <a:t>Qualidade do modelo não foi verificada</a:t>
          </a:r>
          <a:endParaRPr lang="pt-BR" b="1" dirty="0">
            <a:solidFill>
              <a:schemeClr val="tx1">
                <a:lumMod val="95000"/>
                <a:lumOff val="5000"/>
              </a:schemeClr>
            </a:solidFill>
          </a:endParaRPr>
        </a:p>
      </dgm:t>
    </dgm:pt>
    <dgm:pt modelId="{F55912FE-290C-47B8-84C0-51EBEE80C7B6}" type="parTrans" cxnId="{D13612B0-F583-442A-A947-3AAF4182E3AF}">
      <dgm:prSet/>
      <dgm:spPr/>
      <dgm:t>
        <a:bodyPr/>
        <a:lstStyle/>
        <a:p>
          <a:endParaRPr lang="pt-BR" dirty="0"/>
        </a:p>
      </dgm:t>
    </dgm:pt>
    <dgm:pt modelId="{67F32431-C3E8-4C84-8C44-73606CBE3CDB}" type="sibTrans" cxnId="{D13612B0-F583-442A-A947-3AAF4182E3AF}">
      <dgm:prSet/>
      <dgm:spPr/>
      <dgm:t>
        <a:bodyPr/>
        <a:lstStyle/>
        <a:p>
          <a:endParaRPr lang="pt-BR"/>
        </a:p>
      </dgm:t>
    </dgm:pt>
    <dgm:pt modelId="{CD720526-0395-494E-9F5E-8A509DA2DBB5}">
      <dgm:prSet phldrT="[Texto]"/>
      <dgm:spPr>
        <a:solidFill>
          <a:schemeClr val="accent5">
            <a:lumMod val="20000"/>
            <a:lumOff val="80000"/>
          </a:schemeClr>
        </a:solidFill>
      </dgm:spPr>
      <dgm:t>
        <a:bodyPr/>
        <a:lstStyle/>
        <a:p>
          <a:r>
            <a:rPr lang="pt-BR" b="1" i="0" dirty="0" smtClean="0">
              <a:solidFill>
                <a:schemeClr val="tx1">
                  <a:lumMod val="95000"/>
                  <a:lumOff val="5000"/>
                </a:schemeClr>
              </a:solidFill>
            </a:rPr>
            <a:t>Muitos conflitos, nenhuma compatibilização</a:t>
          </a:r>
          <a:endParaRPr lang="pt-BR" b="1" i="0" dirty="0">
            <a:solidFill>
              <a:schemeClr val="tx1">
                <a:lumMod val="95000"/>
                <a:lumOff val="5000"/>
              </a:schemeClr>
            </a:solidFill>
          </a:endParaRPr>
        </a:p>
      </dgm:t>
    </dgm:pt>
    <dgm:pt modelId="{4DD99A6E-2712-45A5-8388-CF3506BCD41C}" type="parTrans" cxnId="{395F18FA-FD3F-41FA-A4C1-A472AB4F67BA}">
      <dgm:prSet/>
      <dgm:spPr/>
      <dgm:t>
        <a:bodyPr/>
        <a:lstStyle/>
        <a:p>
          <a:endParaRPr lang="pt-BR" dirty="0"/>
        </a:p>
      </dgm:t>
    </dgm:pt>
    <dgm:pt modelId="{16B91E4B-539E-4296-A3FC-421F0F5A0E65}" type="sibTrans" cxnId="{395F18FA-FD3F-41FA-A4C1-A472AB4F67BA}">
      <dgm:prSet/>
      <dgm:spPr/>
      <dgm:t>
        <a:bodyPr/>
        <a:lstStyle/>
        <a:p>
          <a:endParaRPr lang="pt-BR"/>
        </a:p>
      </dgm:t>
    </dgm:pt>
    <dgm:pt modelId="{78B37EA3-E587-4C7F-A5C0-D3F4238B54AD}">
      <dgm:prSet phldrT="[Texto]"/>
      <dgm:spPr>
        <a:solidFill>
          <a:schemeClr val="accent5">
            <a:lumMod val="20000"/>
            <a:lumOff val="80000"/>
          </a:schemeClr>
        </a:solidFill>
      </dgm:spPr>
      <dgm:t>
        <a:bodyPr/>
        <a:lstStyle/>
        <a:p>
          <a:r>
            <a:rPr lang="pt-BR" b="1" dirty="0" smtClean="0">
              <a:solidFill>
                <a:schemeClr val="tx1">
                  <a:lumMod val="95000"/>
                  <a:lumOff val="5000"/>
                </a:schemeClr>
              </a:solidFill>
            </a:rPr>
            <a:t>Promessa: modelo BIM para extração de quantidades</a:t>
          </a:r>
          <a:endParaRPr lang="pt-BR" b="1" dirty="0">
            <a:solidFill>
              <a:schemeClr val="tx1">
                <a:lumMod val="95000"/>
                <a:lumOff val="5000"/>
              </a:schemeClr>
            </a:solidFill>
          </a:endParaRPr>
        </a:p>
      </dgm:t>
    </dgm:pt>
    <dgm:pt modelId="{9B9102EE-439D-4FC0-862F-8FE88F52FB91}" type="sibTrans" cxnId="{EAFFDF39-633A-447E-9DB7-00942E7451C5}">
      <dgm:prSet/>
      <dgm:spPr/>
      <dgm:t>
        <a:bodyPr/>
        <a:lstStyle/>
        <a:p>
          <a:endParaRPr lang="pt-BR"/>
        </a:p>
      </dgm:t>
    </dgm:pt>
    <dgm:pt modelId="{78463271-0668-4940-B7C2-6BF6017DB308}" type="parTrans" cxnId="{EAFFDF39-633A-447E-9DB7-00942E7451C5}">
      <dgm:prSet/>
      <dgm:spPr/>
      <dgm:t>
        <a:bodyPr/>
        <a:lstStyle/>
        <a:p>
          <a:endParaRPr lang="pt-BR" dirty="0"/>
        </a:p>
      </dgm:t>
    </dgm:pt>
    <dgm:pt modelId="{8D5B9C09-6C8E-45DD-A119-DEABFE348DCE}" type="pres">
      <dgm:prSet presAssocID="{2CD6C3C6-C6E9-43F1-B5E0-0D73449E719A}" presName="diagram" presStyleCnt="0">
        <dgm:presLayoutVars>
          <dgm:chPref val="1"/>
          <dgm:dir/>
          <dgm:animOne val="branch"/>
          <dgm:animLvl val="lvl"/>
          <dgm:resizeHandles val="exact"/>
        </dgm:presLayoutVars>
      </dgm:prSet>
      <dgm:spPr/>
      <dgm:t>
        <a:bodyPr/>
        <a:lstStyle/>
        <a:p>
          <a:endParaRPr lang="pt-BR"/>
        </a:p>
      </dgm:t>
    </dgm:pt>
    <dgm:pt modelId="{B585AA4B-ADE6-4226-BD0A-C3C98877579B}" type="pres">
      <dgm:prSet presAssocID="{086E8EEB-8742-45EC-B8BE-5DE8CC097268}" presName="root1" presStyleCnt="0"/>
      <dgm:spPr/>
    </dgm:pt>
    <dgm:pt modelId="{D74ED63D-873C-4CD0-8B8D-38C7D74B9D75}" type="pres">
      <dgm:prSet presAssocID="{086E8EEB-8742-45EC-B8BE-5DE8CC097268}" presName="LevelOneTextNode" presStyleLbl="node0" presStyleIdx="0" presStyleCnt="1">
        <dgm:presLayoutVars>
          <dgm:chPref val="3"/>
        </dgm:presLayoutVars>
      </dgm:prSet>
      <dgm:spPr/>
      <dgm:t>
        <a:bodyPr/>
        <a:lstStyle/>
        <a:p>
          <a:endParaRPr lang="pt-BR"/>
        </a:p>
      </dgm:t>
    </dgm:pt>
    <dgm:pt modelId="{A8E86F93-55E7-4F20-B4AA-03F3553D6B37}" type="pres">
      <dgm:prSet presAssocID="{086E8EEB-8742-45EC-B8BE-5DE8CC097268}" presName="level2hierChild" presStyleCnt="0"/>
      <dgm:spPr/>
    </dgm:pt>
    <dgm:pt modelId="{2DA50653-0C4F-4FAD-9F9A-8F4250411D21}" type="pres">
      <dgm:prSet presAssocID="{78463271-0668-4940-B7C2-6BF6017DB308}" presName="conn2-1" presStyleLbl="parChTrans1D2" presStyleIdx="0" presStyleCnt="3"/>
      <dgm:spPr/>
      <dgm:t>
        <a:bodyPr/>
        <a:lstStyle/>
        <a:p>
          <a:endParaRPr lang="pt-BR"/>
        </a:p>
      </dgm:t>
    </dgm:pt>
    <dgm:pt modelId="{DB39CA8E-0AF6-4A69-9247-05EF7461800F}" type="pres">
      <dgm:prSet presAssocID="{78463271-0668-4940-B7C2-6BF6017DB308}" presName="connTx" presStyleLbl="parChTrans1D2" presStyleIdx="0" presStyleCnt="3"/>
      <dgm:spPr/>
      <dgm:t>
        <a:bodyPr/>
        <a:lstStyle/>
        <a:p>
          <a:endParaRPr lang="pt-BR"/>
        </a:p>
      </dgm:t>
    </dgm:pt>
    <dgm:pt modelId="{1CBA6602-0377-4869-A9E0-DEF1EBB4BC12}" type="pres">
      <dgm:prSet presAssocID="{78B37EA3-E587-4C7F-A5C0-D3F4238B54AD}" presName="root2" presStyleCnt="0"/>
      <dgm:spPr/>
    </dgm:pt>
    <dgm:pt modelId="{6A965CC6-6F33-4A96-88CD-DFB53579E297}" type="pres">
      <dgm:prSet presAssocID="{78B37EA3-E587-4C7F-A5C0-D3F4238B54AD}" presName="LevelTwoTextNode" presStyleLbl="node2" presStyleIdx="0" presStyleCnt="3">
        <dgm:presLayoutVars>
          <dgm:chPref val="3"/>
        </dgm:presLayoutVars>
      </dgm:prSet>
      <dgm:spPr/>
      <dgm:t>
        <a:bodyPr/>
        <a:lstStyle/>
        <a:p>
          <a:endParaRPr lang="pt-BR"/>
        </a:p>
      </dgm:t>
    </dgm:pt>
    <dgm:pt modelId="{E5A41162-C083-43CB-A3C0-44C3AE302E9C}" type="pres">
      <dgm:prSet presAssocID="{78B37EA3-E587-4C7F-A5C0-D3F4238B54AD}" presName="level3hierChild" presStyleCnt="0"/>
      <dgm:spPr/>
    </dgm:pt>
    <dgm:pt modelId="{C2465BB3-D09C-4588-A172-616AD2607166}" type="pres">
      <dgm:prSet presAssocID="{F55912FE-290C-47B8-84C0-51EBEE80C7B6}" presName="conn2-1" presStyleLbl="parChTrans1D2" presStyleIdx="1" presStyleCnt="3"/>
      <dgm:spPr/>
      <dgm:t>
        <a:bodyPr/>
        <a:lstStyle/>
        <a:p>
          <a:endParaRPr lang="pt-BR"/>
        </a:p>
      </dgm:t>
    </dgm:pt>
    <dgm:pt modelId="{1F82603A-430F-4506-9F59-93407C38BC0E}" type="pres">
      <dgm:prSet presAssocID="{F55912FE-290C-47B8-84C0-51EBEE80C7B6}" presName="connTx" presStyleLbl="parChTrans1D2" presStyleIdx="1" presStyleCnt="3"/>
      <dgm:spPr/>
      <dgm:t>
        <a:bodyPr/>
        <a:lstStyle/>
        <a:p>
          <a:endParaRPr lang="pt-BR"/>
        </a:p>
      </dgm:t>
    </dgm:pt>
    <dgm:pt modelId="{4862D1F7-8688-4E62-BC57-46C0EDED36EB}" type="pres">
      <dgm:prSet presAssocID="{91F0D402-3D7B-4074-98A8-497F686D0840}" presName="root2" presStyleCnt="0"/>
      <dgm:spPr/>
    </dgm:pt>
    <dgm:pt modelId="{A5ED2E2F-B550-4E56-BE10-3F455382E5C7}" type="pres">
      <dgm:prSet presAssocID="{91F0D402-3D7B-4074-98A8-497F686D0840}" presName="LevelTwoTextNode" presStyleLbl="node2" presStyleIdx="1" presStyleCnt="3" custLinFactNeighborY="34838">
        <dgm:presLayoutVars>
          <dgm:chPref val="3"/>
        </dgm:presLayoutVars>
      </dgm:prSet>
      <dgm:spPr/>
      <dgm:t>
        <a:bodyPr/>
        <a:lstStyle/>
        <a:p>
          <a:endParaRPr lang="pt-BR"/>
        </a:p>
      </dgm:t>
    </dgm:pt>
    <dgm:pt modelId="{3D088B9A-FB4A-4990-BB92-B5174CE4F5A0}" type="pres">
      <dgm:prSet presAssocID="{91F0D402-3D7B-4074-98A8-497F686D0840}" presName="level3hierChild" presStyleCnt="0"/>
      <dgm:spPr/>
    </dgm:pt>
    <dgm:pt modelId="{8EF4AEAB-1483-458D-BE49-D8A453AD36B2}" type="pres">
      <dgm:prSet presAssocID="{9E067838-84A9-4F41-9E7C-387D3C711C2A}" presName="conn2-1" presStyleLbl="parChTrans1D3" presStyleIdx="0" presStyleCnt="4"/>
      <dgm:spPr/>
      <dgm:t>
        <a:bodyPr/>
        <a:lstStyle/>
        <a:p>
          <a:endParaRPr lang="pt-BR"/>
        </a:p>
      </dgm:t>
    </dgm:pt>
    <dgm:pt modelId="{621DB417-1BC9-4484-9E3C-3D2D6DB0F8FF}" type="pres">
      <dgm:prSet presAssocID="{9E067838-84A9-4F41-9E7C-387D3C711C2A}" presName="connTx" presStyleLbl="parChTrans1D3" presStyleIdx="0" presStyleCnt="4"/>
      <dgm:spPr/>
      <dgm:t>
        <a:bodyPr/>
        <a:lstStyle/>
        <a:p>
          <a:endParaRPr lang="pt-BR"/>
        </a:p>
      </dgm:t>
    </dgm:pt>
    <dgm:pt modelId="{3F4B29C2-D09D-4F79-8505-7CC89111D1F8}" type="pres">
      <dgm:prSet presAssocID="{F2553107-CEAE-4AAA-A496-E9C263278B50}" presName="root2" presStyleCnt="0"/>
      <dgm:spPr/>
    </dgm:pt>
    <dgm:pt modelId="{1405AC88-E1EA-423A-A694-FB9EA7B85DE9}" type="pres">
      <dgm:prSet presAssocID="{F2553107-CEAE-4AAA-A496-E9C263278B50}" presName="LevelTwoTextNode" presStyleLbl="node3" presStyleIdx="0" presStyleCnt="4">
        <dgm:presLayoutVars>
          <dgm:chPref val="3"/>
        </dgm:presLayoutVars>
      </dgm:prSet>
      <dgm:spPr/>
      <dgm:t>
        <a:bodyPr/>
        <a:lstStyle/>
        <a:p>
          <a:endParaRPr lang="pt-BR"/>
        </a:p>
      </dgm:t>
    </dgm:pt>
    <dgm:pt modelId="{C058683F-B16A-4C5A-89CE-D5F1C9D1614F}" type="pres">
      <dgm:prSet presAssocID="{F2553107-CEAE-4AAA-A496-E9C263278B50}" presName="level3hierChild" presStyleCnt="0"/>
      <dgm:spPr/>
    </dgm:pt>
    <dgm:pt modelId="{3163B0B0-C01C-481D-B7BC-23FBEF68845B}" type="pres">
      <dgm:prSet presAssocID="{4DD99A6E-2712-45A5-8388-CF3506BCD41C}" presName="conn2-1" presStyleLbl="parChTrans1D3" presStyleIdx="1" presStyleCnt="4"/>
      <dgm:spPr/>
      <dgm:t>
        <a:bodyPr/>
        <a:lstStyle/>
        <a:p>
          <a:endParaRPr lang="pt-BR"/>
        </a:p>
      </dgm:t>
    </dgm:pt>
    <dgm:pt modelId="{AB88844A-0FF2-4242-90E6-4A6AD34CD552}" type="pres">
      <dgm:prSet presAssocID="{4DD99A6E-2712-45A5-8388-CF3506BCD41C}" presName="connTx" presStyleLbl="parChTrans1D3" presStyleIdx="1" presStyleCnt="4"/>
      <dgm:spPr/>
      <dgm:t>
        <a:bodyPr/>
        <a:lstStyle/>
        <a:p>
          <a:endParaRPr lang="pt-BR"/>
        </a:p>
      </dgm:t>
    </dgm:pt>
    <dgm:pt modelId="{46302B79-9C62-4D64-B276-E68BAD2A1E41}" type="pres">
      <dgm:prSet presAssocID="{CD720526-0395-494E-9F5E-8A509DA2DBB5}" presName="root2" presStyleCnt="0"/>
      <dgm:spPr/>
    </dgm:pt>
    <dgm:pt modelId="{728AB67A-77E7-4220-A58F-D7C3238D0D67}" type="pres">
      <dgm:prSet presAssocID="{CD720526-0395-494E-9F5E-8A509DA2DBB5}" presName="LevelTwoTextNode" presStyleLbl="node3" presStyleIdx="1" presStyleCnt="4">
        <dgm:presLayoutVars>
          <dgm:chPref val="3"/>
        </dgm:presLayoutVars>
      </dgm:prSet>
      <dgm:spPr/>
      <dgm:t>
        <a:bodyPr/>
        <a:lstStyle/>
        <a:p>
          <a:endParaRPr lang="pt-BR"/>
        </a:p>
      </dgm:t>
    </dgm:pt>
    <dgm:pt modelId="{3C0D28A6-255E-4862-891F-77D15B10B6FE}" type="pres">
      <dgm:prSet presAssocID="{CD720526-0395-494E-9F5E-8A509DA2DBB5}" presName="level3hierChild" presStyleCnt="0"/>
      <dgm:spPr/>
    </dgm:pt>
    <dgm:pt modelId="{213567EF-54DA-4A93-8540-284BD29988DB}" type="pres">
      <dgm:prSet presAssocID="{19E3FD08-B8AF-495B-80C1-FB64A0495944}" presName="conn2-1" presStyleLbl="parChTrans1D3" presStyleIdx="2" presStyleCnt="4"/>
      <dgm:spPr/>
      <dgm:t>
        <a:bodyPr/>
        <a:lstStyle/>
        <a:p>
          <a:endParaRPr lang="pt-BR"/>
        </a:p>
      </dgm:t>
    </dgm:pt>
    <dgm:pt modelId="{A9181029-2BEA-40C9-8798-BEBF31E9FA05}" type="pres">
      <dgm:prSet presAssocID="{19E3FD08-B8AF-495B-80C1-FB64A0495944}" presName="connTx" presStyleLbl="parChTrans1D3" presStyleIdx="2" presStyleCnt="4"/>
      <dgm:spPr/>
      <dgm:t>
        <a:bodyPr/>
        <a:lstStyle/>
        <a:p>
          <a:endParaRPr lang="pt-BR"/>
        </a:p>
      </dgm:t>
    </dgm:pt>
    <dgm:pt modelId="{F765886C-67A6-4B22-B327-77EF6C562E99}" type="pres">
      <dgm:prSet presAssocID="{3A4E1C48-00F9-4A69-9772-81BC93D49FCF}" presName="root2" presStyleCnt="0"/>
      <dgm:spPr/>
    </dgm:pt>
    <dgm:pt modelId="{9FBF16B2-24DF-4277-B3E7-54E6FDFDE9E0}" type="pres">
      <dgm:prSet presAssocID="{3A4E1C48-00F9-4A69-9772-81BC93D49FCF}" presName="LevelTwoTextNode" presStyleLbl="node3" presStyleIdx="2" presStyleCnt="4">
        <dgm:presLayoutVars>
          <dgm:chPref val="3"/>
        </dgm:presLayoutVars>
      </dgm:prSet>
      <dgm:spPr/>
      <dgm:t>
        <a:bodyPr/>
        <a:lstStyle/>
        <a:p>
          <a:endParaRPr lang="pt-BR"/>
        </a:p>
      </dgm:t>
    </dgm:pt>
    <dgm:pt modelId="{C40C284D-97BC-4288-BDFF-1DDB23B43851}" type="pres">
      <dgm:prSet presAssocID="{3A4E1C48-00F9-4A69-9772-81BC93D49FCF}" presName="level3hierChild" presStyleCnt="0"/>
      <dgm:spPr/>
    </dgm:pt>
    <dgm:pt modelId="{362BB98E-28D1-4825-9CF8-D7A2145EF20F}" type="pres">
      <dgm:prSet presAssocID="{B6F7945B-EFC4-474B-9E94-28D990C4D0C7}" presName="conn2-1" presStyleLbl="parChTrans1D2" presStyleIdx="2" presStyleCnt="3"/>
      <dgm:spPr/>
      <dgm:t>
        <a:bodyPr/>
        <a:lstStyle/>
        <a:p>
          <a:endParaRPr lang="pt-BR"/>
        </a:p>
      </dgm:t>
    </dgm:pt>
    <dgm:pt modelId="{0F282CC2-9161-4B23-BC8E-4F3FC29F460B}" type="pres">
      <dgm:prSet presAssocID="{B6F7945B-EFC4-474B-9E94-28D990C4D0C7}" presName="connTx" presStyleLbl="parChTrans1D2" presStyleIdx="2" presStyleCnt="3"/>
      <dgm:spPr/>
      <dgm:t>
        <a:bodyPr/>
        <a:lstStyle/>
        <a:p>
          <a:endParaRPr lang="pt-BR"/>
        </a:p>
      </dgm:t>
    </dgm:pt>
    <dgm:pt modelId="{5B0160DE-5946-43DC-AE60-984D25EBC3B4}" type="pres">
      <dgm:prSet presAssocID="{70062B64-9288-4D5A-866E-EA3F0300AE01}" presName="root2" presStyleCnt="0"/>
      <dgm:spPr/>
    </dgm:pt>
    <dgm:pt modelId="{31C071EE-CBB3-479C-94DD-F0AC129C403F}" type="pres">
      <dgm:prSet presAssocID="{70062B64-9288-4D5A-866E-EA3F0300AE01}" presName="LevelTwoTextNode" presStyleLbl="node2" presStyleIdx="2" presStyleCnt="3">
        <dgm:presLayoutVars>
          <dgm:chPref val="3"/>
        </dgm:presLayoutVars>
      </dgm:prSet>
      <dgm:spPr/>
      <dgm:t>
        <a:bodyPr/>
        <a:lstStyle/>
        <a:p>
          <a:endParaRPr lang="pt-BR"/>
        </a:p>
      </dgm:t>
    </dgm:pt>
    <dgm:pt modelId="{E410A4F3-9CAB-4550-9476-F8172A9E9F74}" type="pres">
      <dgm:prSet presAssocID="{70062B64-9288-4D5A-866E-EA3F0300AE01}" presName="level3hierChild" presStyleCnt="0"/>
      <dgm:spPr/>
    </dgm:pt>
    <dgm:pt modelId="{8CBD2D37-BEE2-4D27-ADC8-47454EB413D4}" type="pres">
      <dgm:prSet presAssocID="{3509FE88-4AB2-443C-9D86-26D7DD5B5198}" presName="conn2-1" presStyleLbl="parChTrans1D3" presStyleIdx="3" presStyleCnt="4"/>
      <dgm:spPr/>
      <dgm:t>
        <a:bodyPr/>
        <a:lstStyle/>
        <a:p>
          <a:endParaRPr lang="pt-BR"/>
        </a:p>
      </dgm:t>
    </dgm:pt>
    <dgm:pt modelId="{BF67AC28-005A-44D6-B287-81FF489B5070}" type="pres">
      <dgm:prSet presAssocID="{3509FE88-4AB2-443C-9D86-26D7DD5B5198}" presName="connTx" presStyleLbl="parChTrans1D3" presStyleIdx="3" presStyleCnt="4"/>
      <dgm:spPr/>
      <dgm:t>
        <a:bodyPr/>
        <a:lstStyle/>
        <a:p>
          <a:endParaRPr lang="pt-BR"/>
        </a:p>
      </dgm:t>
    </dgm:pt>
    <dgm:pt modelId="{749347C3-8153-4794-A38B-F29B0139E99C}" type="pres">
      <dgm:prSet presAssocID="{2D4BF97F-C53D-4EE7-8740-1872F0EE8A5D}" presName="root2" presStyleCnt="0"/>
      <dgm:spPr/>
    </dgm:pt>
    <dgm:pt modelId="{5C713A80-C716-43BB-8B8D-C38A756573ED}" type="pres">
      <dgm:prSet presAssocID="{2D4BF97F-C53D-4EE7-8740-1872F0EE8A5D}" presName="LevelTwoTextNode" presStyleLbl="node3" presStyleIdx="3" presStyleCnt="4">
        <dgm:presLayoutVars>
          <dgm:chPref val="3"/>
        </dgm:presLayoutVars>
      </dgm:prSet>
      <dgm:spPr/>
      <dgm:t>
        <a:bodyPr/>
        <a:lstStyle/>
        <a:p>
          <a:endParaRPr lang="pt-BR"/>
        </a:p>
      </dgm:t>
    </dgm:pt>
    <dgm:pt modelId="{E1C2B8A4-B101-425A-B59B-285F25ABE9EA}" type="pres">
      <dgm:prSet presAssocID="{2D4BF97F-C53D-4EE7-8740-1872F0EE8A5D}" presName="level3hierChild" presStyleCnt="0"/>
      <dgm:spPr/>
    </dgm:pt>
  </dgm:ptLst>
  <dgm:cxnLst>
    <dgm:cxn modelId="{A62031C1-F948-4704-81AB-F981BA75D53F}" type="presOf" srcId="{2D4BF97F-C53D-4EE7-8740-1872F0EE8A5D}" destId="{5C713A80-C716-43BB-8B8D-C38A756573ED}" srcOrd="0" destOrd="0" presId="urn:microsoft.com/office/officeart/2005/8/layout/hierarchy2"/>
    <dgm:cxn modelId="{AD5AE0CB-877E-4819-8CC6-CC832CCC62F2}" srcId="{086E8EEB-8742-45EC-B8BE-5DE8CC097268}" destId="{70062B64-9288-4D5A-866E-EA3F0300AE01}" srcOrd="2" destOrd="0" parTransId="{B6F7945B-EFC4-474B-9E94-28D990C4D0C7}" sibTransId="{6C0943EB-771C-43BA-814C-B6ABD09BCB4C}"/>
    <dgm:cxn modelId="{8301E3A9-9AC3-4D19-A276-ABDCC70CFCFA}" srcId="{91F0D402-3D7B-4074-98A8-497F686D0840}" destId="{F2553107-CEAE-4AAA-A496-E9C263278B50}" srcOrd="0" destOrd="0" parTransId="{9E067838-84A9-4F41-9E7C-387D3C711C2A}" sibTransId="{AE79B9B4-7BDE-4A60-A7D3-0289A52C0C84}"/>
    <dgm:cxn modelId="{EAFFDF39-633A-447E-9DB7-00942E7451C5}" srcId="{086E8EEB-8742-45EC-B8BE-5DE8CC097268}" destId="{78B37EA3-E587-4C7F-A5C0-D3F4238B54AD}" srcOrd="0" destOrd="0" parTransId="{78463271-0668-4940-B7C2-6BF6017DB308}" sibTransId="{9B9102EE-439D-4FC0-862F-8FE88F52FB91}"/>
    <dgm:cxn modelId="{8EFCC033-6E0C-4176-A5E2-EF8B6BA23AA6}" srcId="{2CD6C3C6-C6E9-43F1-B5E0-0D73449E719A}" destId="{086E8EEB-8742-45EC-B8BE-5DE8CC097268}" srcOrd="0" destOrd="0" parTransId="{070BC448-0DDE-40E6-BB90-C3E046388B93}" sibTransId="{F1224518-1B75-4E2B-A2D7-97A2AE350503}"/>
    <dgm:cxn modelId="{23A71C7B-0FD7-4B2E-88B9-9E516FBAAE6E}" type="presOf" srcId="{3509FE88-4AB2-443C-9D86-26D7DD5B5198}" destId="{8CBD2D37-BEE2-4D27-ADC8-47454EB413D4}" srcOrd="0" destOrd="0" presId="urn:microsoft.com/office/officeart/2005/8/layout/hierarchy2"/>
    <dgm:cxn modelId="{7F787E06-2259-4FC1-928E-C0123D06B7B2}" type="presOf" srcId="{78463271-0668-4940-B7C2-6BF6017DB308}" destId="{2DA50653-0C4F-4FAD-9F9A-8F4250411D21}" srcOrd="0" destOrd="0" presId="urn:microsoft.com/office/officeart/2005/8/layout/hierarchy2"/>
    <dgm:cxn modelId="{8F228D67-5409-477F-8229-FEF766544770}" type="presOf" srcId="{F2553107-CEAE-4AAA-A496-E9C263278B50}" destId="{1405AC88-E1EA-423A-A694-FB9EA7B85DE9}" srcOrd="0" destOrd="0" presId="urn:microsoft.com/office/officeart/2005/8/layout/hierarchy2"/>
    <dgm:cxn modelId="{9D8713CD-84ED-4787-94CF-66117D3B92C7}" type="presOf" srcId="{086E8EEB-8742-45EC-B8BE-5DE8CC097268}" destId="{D74ED63D-873C-4CD0-8B8D-38C7D74B9D75}" srcOrd="0" destOrd="0" presId="urn:microsoft.com/office/officeart/2005/8/layout/hierarchy2"/>
    <dgm:cxn modelId="{E25EACBD-48D1-4A20-864D-338D3113F7EE}" type="presOf" srcId="{91F0D402-3D7B-4074-98A8-497F686D0840}" destId="{A5ED2E2F-B550-4E56-BE10-3F455382E5C7}" srcOrd="0" destOrd="0" presId="urn:microsoft.com/office/officeart/2005/8/layout/hierarchy2"/>
    <dgm:cxn modelId="{D13612B0-F583-442A-A947-3AAF4182E3AF}" srcId="{086E8EEB-8742-45EC-B8BE-5DE8CC097268}" destId="{91F0D402-3D7B-4074-98A8-497F686D0840}" srcOrd="1" destOrd="0" parTransId="{F55912FE-290C-47B8-84C0-51EBEE80C7B6}" sibTransId="{67F32431-C3E8-4C84-8C44-73606CBE3CDB}"/>
    <dgm:cxn modelId="{07314CB9-2FCA-4666-A2ED-980127290E9C}" type="presOf" srcId="{4DD99A6E-2712-45A5-8388-CF3506BCD41C}" destId="{3163B0B0-C01C-481D-B7BC-23FBEF68845B}" srcOrd="0" destOrd="0" presId="urn:microsoft.com/office/officeart/2005/8/layout/hierarchy2"/>
    <dgm:cxn modelId="{608A7E21-C560-4F70-AD75-C60E5C5E6E9A}" type="presOf" srcId="{CD720526-0395-494E-9F5E-8A509DA2DBB5}" destId="{728AB67A-77E7-4220-A58F-D7C3238D0D67}" srcOrd="0" destOrd="0" presId="urn:microsoft.com/office/officeart/2005/8/layout/hierarchy2"/>
    <dgm:cxn modelId="{A771F3A8-B012-452F-98AE-1AB2794F0DE8}" type="presOf" srcId="{3509FE88-4AB2-443C-9D86-26D7DD5B5198}" destId="{BF67AC28-005A-44D6-B287-81FF489B5070}" srcOrd="1" destOrd="0" presId="urn:microsoft.com/office/officeart/2005/8/layout/hierarchy2"/>
    <dgm:cxn modelId="{9E8BADCA-FA95-42D7-BCD1-CC175B79F61B}" type="presOf" srcId="{9E067838-84A9-4F41-9E7C-387D3C711C2A}" destId="{8EF4AEAB-1483-458D-BE49-D8A453AD36B2}" srcOrd="0" destOrd="0" presId="urn:microsoft.com/office/officeart/2005/8/layout/hierarchy2"/>
    <dgm:cxn modelId="{DC60E57F-7F03-4936-B65D-23D449492C9C}" type="presOf" srcId="{78463271-0668-4940-B7C2-6BF6017DB308}" destId="{DB39CA8E-0AF6-4A69-9247-05EF7461800F}" srcOrd="1" destOrd="0" presId="urn:microsoft.com/office/officeart/2005/8/layout/hierarchy2"/>
    <dgm:cxn modelId="{B7554CF7-AFD6-4809-9788-12ABC28A1C2D}" type="presOf" srcId="{B6F7945B-EFC4-474B-9E94-28D990C4D0C7}" destId="{362BB98E-28D1-4825-9CF8-D7A2145EF20F}" srcOrd="0" destOrd="0" presId="urn:microsoft.com/office/officeart/2005/8/layout/hierarchy2"/>
    <dgm:cxn modelId="{9D419923-79C5-41AA-8B04-CCBC8ECCDAA6}" type="presOf" srcId="{19E3FD08-B8AF-495B-80C1-FB64A0495944}" destId="{A9181029-2BEA-40C9-8798-BEBF31E9FA05}" srcOrd="1" destOrd="0" presId="urn:microsoft.com/office/officeart/2005/8/layout/hierarchy2"/>
    <dgm:cxn modelId="{3E6953D7-211E-44FA-B02F-C447DE5A101B}" type="presOf" srcId="{78B37EA3-E587-4C7F-A5C0-D3F4238B54AD}" destId="{6A965CC6-6F33-4A96-88CD-DFB53579E297}" srcOrd="0" destOrd="0" presId="urn:microsoft.com/office/officeart/2005/8/layout/hierarchy2"/>
    <dgm:cxn modelId="{6011C663-8BA0-4721-A2B4-889AE2B796B0}" type="presOf" srcId="{9E067838-84A9-4F41-9E7C-387D3C711C2A}" destId="{621DB417-1BC9-4484-9E3C-3D2D6DB0F8FF}" srcOrd="1" destOrd="0" presId="urn:microsoft.com/office/officeart/2005/8/layout/hierarchy2"/>
    <dgm:cxn modelId="{2F50E5B3-6CFD-48E6-93F1-B8822955ED82}" type="presOf" srcId="{F55912FE-290C-47B8-84C0-51EBEE80C7B6}" destId="{1F82603A-430F-4506-9F59-93407C38BC0E}" srcOrd="1" destOrd="0" presId="urn:microsoft.com/office/officeart/2005/8/layout/hierarchy2"/>
    <dgm:cxn modelId="{D9093070-B64A-486E-8567-59FFA050B92F}" type="presOf" srcId="{B6F7945B-EFC4-474B-9E94-28D990C4D0C7}" destId="{0F282CC2-9161-4B23-BC8E-4F3FC29F460B}" srcOrd="1" destOrd="0" presId="urn:microsoft.com/office/officeart/2005/8/layout/hierarchy2"/>
    <dgm:cxn modelId="{6B20F2B0-CDD8-4899-9DD0-8378641C699A}" type="presOf" srcId="{4DD99A6E-2712-45A5-8388-CF3506BCD41C}" destId="{AB88844A-0FF2-4242-90E6-4A6AD34CD552}" srcOrd="1" destOrd="0" presId="urn:microsoft.com/office/officeart/2005/8/layout/hierarchy2"/>
    <dgm:cxn modelId="{3E059DA5-14D4-4ABF-8BAB-F86B823F31FC}" type="presOf" srcId="{F55912FE-290C-47B8-84C0-51EBEE80C7B6}" destId="{C2465BB3-D09C-4588-A172-616AD2607166}" srcOrd="0" destOrd="0" presId="urn:microsoft.com/office/officeart/2005/8/layout/hierarchy2"/>
    <dgm:cxn modelId="{18184AC7-D07B-4E54-8557-9FBBEAF52FA9}" type="presOf" srcId="{70062B64-9288-4D5A-866E-EA3F0300AE01}" destId="{31C071EE-CBB3-479C-94DD-F0AC129C403F}" srcOrd="0" destOrd="0" presId="urn:microsoft.com/office/officeart/2005/8/layout/hierarchy2"/>
    <dgm:cxn modelId="{55F45347-57AA-40BD-8CAC-070BDD4F14DA}" type="presOf" srcId="{2CD6C3C6-C6E9-43F1-B5E0-0D73449E719A}" destId="{8D5B9C09-6C8E-45DD-A119-DEABFE348DCE}" srcOrd="0" destOrd="0" presId="urn:microsoft.com/office/officeart/2005/8/layout/hierarchy2"/>
    <dgm:cxn modelId="{4C566B82-A004-482C-B4DA-E391389C2D8D}" srcId="{70062B64-9288-4D5A-866E-EA3F0300AE01}" destId="{2D4BF97F-C53D-4EE7-8740-1872F0EE8A5D}" srcOrd="0" destOrd="0" parTransId="{3509FE88-4AB2-443C-9D86-26D7DD5B5198}" sibTransId="{F516A366-70CA-403F-A3BF-D58AB26D6B63}"/>
    <dgm:cxn modelId="{C1442FF3-4BA2-4EE3-A197-9CE4099D00C0}" type="presOf" srcId="{3A4E1C48-00F9-4A69-9772-81BC93D49FCF}" destId="{9FBF16B2-24DF-4277-B3E7-54E6FDFDE9E0}" srcOrd="0" destOrd="0" presId="urn:microsoft.com/office/officeart/2005/8/layout/hierarchy2"/>
    <dgm:cxn modelId="{395F18FA-FD3F-41FA-A4C1-A472AB4F67BA}" srcId="{91F0D402-3D7B-4074-98A8-497F686D0840}" destId="{CD720526-0395-494E-9F5E-8A509DA2DBB5}" srcOrd="1" destOrd="0" parTransId="{4DD99A6E-2712-45A5-8388-CF3506BCD41C}" sibTransId="{16B91E4B-539E-4296-A3FC-421F0F5A0E65}"/>
    <dgm:cxn modelId="{DFD337F1-2FAB-48A3-A522-E0F440DC1BC1}" srcId="{91F0D402-3D7B-4074-98A8-497F686D0840}" destId="{3A4E1C48-00F9-4A69-9772-81BC93D49FCF}" srcOrd="2" destOrd="0" parTransId="{19E3FD08-B8AF-495B-80C1-FB64A0495944}" sibTransId="{3BB14A22-EC01-42BD-BA25-24F7E87D7AE1}"/>
    <dgm:cxn modelId="{81936D45-B653-40F1-BF96-2CA9DA5457E8}" type="presOf" srcId="{19E3FD08-B8AF-495B-80C1-FB64A0495944}" destId="{213567EF-54DA-4A93-8540-284BD29988DB}" srcOrd="0" destOrd="0" presId="urn:microsoft.com/office/officeart/2005/8/layout/hierarchy2"/>
    <dgm:cxn modelId="{F18BA850-85DD-44A7-B652-36A7093743FB}" type="presParOf" srcId="{8D5B9C09-6C8E-45DD-A119-DEABFE348DCE}" destId="{B585AA4B-ADE6-4226-BD0A-C3C98877579B}" srcOrd="0" destOrd="0" presId="urn:microsoft.com/office/officeart/2005/8/layout/hierarchy2"/>
    <dgm:cxn modelId="{7374E25C-BFA6-4D48-B7F1-B441D0071635}" type="presParOf" srcId="{B585AA4B-ADE6-4226-BD0A-C3C98877579B}" destId="{D74ED63D-873C-4CD0-8B8D-38C7D74B9D75}" srcOrd="0" destOrd="0" presId="urn:microsoft.com/office/officeart/2005/8/layout/hierarchy2"/>
    <dgm:cxn modelId="{B18A4A96-0E80-4CD6-83E3-CDE14823241D}" type="presParOf" srcId="{B585AA4B-ADE6-4226-BD0A-C3C98877579B}" destId="{A8E86F93-55E7-4F20-B4AA-03F3553D6B37}" srcOrd="1" destOrd="0" presId="urn:microsoft.com/office/officeart/2005/8/layout/hierarchy2"/>
    <dgm:cxn modelId="{85E157F0-242F-4ADD-8CB1-74DC56EB0232}" type="presParOf" srcId="{A8E86F93-55E7-4F20-B4AA-03F3553D6B37}" destId="{2DA50653-0C4F-4FAD-9F9A-8F4250411D21}" srcOrd="0" destOrd="0" presId="urn:microsoft.com/office/officeart/2005/8/layout/hierarchy2"/>
    <dgm:cxn modelId="{CBB7EE60-FA25-4338-BBBC-FC04D0B10228}" type="presParOf" srcId="{2DA50653-0C4F-4FAD-9F9A-8F4250411D21}" destId="{DB39CA8E-0AF6-4A69-9247-05EF7461800F}" srcOrd="0" destOrd="0" presId="urn:microsoft.com/office/officeart/2005/8/layout/hierarchy2"/>
    <dgm:cxn modelId="{5A8C0C8A-A24D-46F8-8132-B586AE0CD872}" type="presParOf" srcId="{A8E86F93-55E7-4F20-B4AA-03F3553D6B37}" destId="{1CBA6602-0377-4869-A9E0-DEF1EBB4BC12}" srcOrd="1" destOrd="0" presId="urn:microsoft.com/office/officeart/2005/8/layout/hierarchy2"/>
    <dgm:cxn modelId="{FEF7D0A5-F586-4F44-8D79-31411524CD40}" type="presParOf" srcId="{1CBA6602-0377-4869-A9E0-DEF1EBB4BC12}" destId="{6A965CC6-6F33-4A96-88CD-DFB53579E297}" srcOrd="0" destOrd="0" presId="urn:microsoft.com/office/officeart/2005/8/layout/hierarchy2"/>
    <dgm:cxn modelId="{5D3466DE-CB0F-46DB-BD10-468849276D10}" type="presParOf" srcId="{1CBA6602-0377-4869-A9E0-DEF1EBB4BC12}" destId="{E5A41162-C083-43CB-A3C0-44C3AE302E9C}" srcOrd="1" destOrd="0" presId="urn:microsoft.com/office/officeart/2005/8/layout/hierarchy2"/>
    <dgm:cxn modelId="{206A56CA-CF5A-41BF-A813-5FD806B2630E}" type="presParOf" srcId="{A8E86F93-55E7-4F20-B4AA-03F3553D6B37}" destId="{C2465BB3-D09C-4588-A172-616AD2607166}" srcOrd="2" destOrd="0" presId="urn:microsoft.com/office/officeart/2005/8/layout/hierarchy2"/>
    <dgm:cxn modelId="{B9C9883C-1E19-44B3-BFB2-8E80EE2974CD}" type="presParOf" srcId="{C2465BB3-D09C-4588-A172-616AD2607166}" destId="{1F82603A-430F-4506-9F59-93407C38BC0E}" srcOrd="0" destOrd="0" presId="urn:microsoft.com/office/officeart/2005/8/layout/hierarchy2"/>
    <dgm:cxn modelId="{7E3C9E3A-49F9-4D41-8A8D-28644E630E76}" type="presParOf" srcId="{A8E86F93-55E7-4F20-B4AA-03F3553D6B37}" destId="{4862D1F7-8688-4E62-BC57-46C0EDED36EB}" srcOrd="3" destOrd="0" presId="urn:microsoft.com/office/officeart/2005/8/layout/hierarchy2"/>
    <dgm:cxn modelId="{74E410DD-126E-4F7A-9E6D-F779714A0446}" type="presParOf" srcId="{4862D1F7-8688-4E62-BC57-46C0EDED36EB}" destId="{A5ED2E2F-B550-4E56-BE10-3F455382E5C7}" srcOrd="0" destOrd="0" presId="urn:microsoft.com/office/officeart/2005/8/layout/hierarchy2"/>
    <dgm:cxn modelId="{FF04C74F-85E7-4931-A84C-CF02DEE21596}" type="presParOf" srcId="{4862D1F7-8688-4E62-BC57-46C0EDED36EB}" destId="{3D088B9A-FB4A-4990-BB92-B5174CE4F5A0}" srcOrd="1" destOrd="0" presId="urn:microsoft.com/office/officeart/2005/8/layout/hierarchy2"/>
    <dgm:cxn modelId="{3363BAFA-DE85-491E-9FA4-9C3BB579CD12}" type="presParOf" srcId="{3D088B9A-FB4A-4990-BB92-B5174CE4F5A0}" destId="{8EF4AEAB-1483-458D-BE49-D8A453AD36B2}" srcOrd="0" destOrd="0" presId="urn:microsoft.com/office/officeart/2005/8/layout/hierarchy2"/>
    <dgm:cxn modelId="{1D9CFF4E-1D3B-42B9-BEBB-755BDDB64D6A}" type="presParOf" srcId="{8EF4AEAB-1483-458D-BE49-D8A453AD36B2}" destId="{621DB417-1BC9-4484-9E3C-3D2D6DB0F8FF}" srcOrd="0" destOrd="0" presId="urn:microsoft.com/office/officeart/2005/8/layout/hierarchy2"/>
    <dgm:cxn modelId="{648E3E78-BEA2-4343-B386-8DDA9004E289}" type="presParOf" srcId="{3D088B9A-FB4A-4990-BB92-B5174CE4F5A0}" destId="{3F4B29C2-D09D-4F79-8505-7CC89111D1F8}" srcOrd="1" destOrd="0" presId="urn:microsoft.com/office/officeart/2005/8/layout/hierarchy2"/>
    <dgm:cxn modelId="{B922F6EA-48F9-41F1-87F7-78BC5995D64F}" type="presParOf" srcId="{3F4B29C2-D09D-4F79-8505-7CC89111D1F8}" destId="{1405AC88-E1EA-423A-A694-FB9EA7B85DE9}" srcOrd="0" destOrd="0" presId="urn:microsoft.com/office/officeart/2005/8/layout/hierarchy2"/>
    <dgm:cxn modelId="{9AA24AF4-3119-4DFE-8335-90D7AB19C862}" type="presParOf" srcId="{3F4B29C2-D09D-4F79-8505-7CC89111D1F8}" destId="{C058683F-B16A-4C5A-89CE-D5F1C9D1614F}" srcOrd="1" destOrd="0" presId="urn:microsoft.com/office/officeart/2005/8/layout/hierarchy2"/>
    <dgm:cxn modelId="{10BCA0C0-A16D-4090-9949-CE991DBFE89F}" type="presParOf" srcId="{3D088B9A-FB4A-4990-BB92-B5174CE4F5A0}" destId="{3163B0B0-C01C-481D-B7BC-23FBEF68845B}" srcOrd="2" destOrd="0" presId="urn:microsoft.com/office/officeart/2005/8/layout/hierarchy2"/>
    <dgm:cxn modelId="{AA2E8E2D-EB2D-4801-A271-9C2CDC6049DC}" type="presParOf" srcId="{3163B0B0-C01C-481D-B7BC-23FBEF68845B}" destId="{AB88844A-0FF2-4242-90E6-4A6AD34CD552}" srcOrd="0" destOrd="0" presId="urn:microsoft.com/office/officeart/2005/8/layout/hierarchy2"/>
    <dgm:cxn modelId="{87A87455-074D-4BA8-9DE4-D069E418F45F}" type="presParOf" srcId="{3D088B9A-FB4A-4990-BB92-B5174CE4F5A0}" destId="{46302B79-9C62-4D64-B276-E68BAD2A1E41}" srcOrd="3" destOrd="0" presId="urn:microsoft.com/office/officeart/2005/8/layout/hierarchy2"/>
    <dgm:cxn modelId="{16B4A463-8C8A-4304-9937-61D8EEE4CFA0}" type="presParOf" srcId="{46302B79-9C62-4D64-B276-E68BAD2A1E41}" destId="{728AB67A-77E7-4220-A58F-D7C3238D0D67}" srcOrd="0" destOrd="0" presId="urn:microsoft.com/office/officeart/2005/8/layout/hierarchy2"/>
    <dgm:cxn modelId="{78E65503-9786-4098-986C-1DEACF99F37D}" type="presParOf" srcId="{46302B79-9C62-4D64-B276-E68BAD2A1E41}" destId="{3C0D28A6-255E-4862-891F-77D15B10B6FE}" srcOrd="1" destOrd="0" presId="urn:microsoft.com/office/officeart/2005/8/layout/hierarchy2"/>
    <dgm:cxn modelId="{3CA71537-7A09-4C44-8A01-AE4D73D6376C}" type="presParOf" srcId="{3D088B9A-FB4A-4990-BB92-B5174CE4F5A0}" destId="{213567EF-54DA-4A93-8540-284BD29988DB}" srcOrd="4" destOrd="0" presId="urn:microsoft.com/office/officeart/2005/8/layout/hierarchy2"/>
    <dgm:cxn modelId="{7644DFF7-26FC-44DB-BE6A-93263E926F41}" type="presParOf" srcId="{213567EF-54DA-4A93-8540-284BD29988DB}" destId="{A9181029-2BEA-40C9-8798-BEBF31E9FA05}" srcOrd="0" destOrd="0" presId="urn:microsoft.com/office/officeart/2005/8/layout/hierarchy2"/>
    <dgm:cxn modelId="{34CE4D5D-AB9F-45DA-BBA2-805296CE0503}" type="presParOf" srcId="{3D088B9A-FB4A-4990-BB92-B5174CE4F5A0}" destId="{F765886C-67A6-4B22-B327-77EF6C562E99}" srcOrd="5" destOrd="0" presId="urn:microsoft.com/office/officeart/2005/8/layout/hierarchy2"/>
    <dgm:cxn modelId="{B04E101C-AD1A-4126-826C-29FFBC683D60}" type="presParOf" srcId="{F765886C-67A6-4B22-B327-77EF6C562E99}" destId="{9FBF16B2-24DF-4277-B3E7-54E6FDFDE9E0}" srcOrd="0" destOrd="0" presId="urn:microsoft.com/office/officeart/2005/8/layout/hierarchy2"/>
    <dgm:cxn modelId="{C3FA5874-6583-4C43-9CBE-793FDFA25714}" type="presParOf" srcId="{F765886C-67A6-4B22-B327-77EF6C562E99}" destId="{C40C284D-97BC-4288-BDFF-1DDB23B43851}" srcOrd="1" destOrd="0" presId="urn:microsoft.com/office/officeart/2005/8/layout/hierarchy2"/>
    <dgm:cxn modelId="{668F2A9F-F676-4096-82E4-C401206DE0AB}" type="presParOf" srcId="{A8E86F93-55E7-4F20-B4AA-03F3553D6B37}" destId="{362BB98E-28D1-4825-9CF8-D7A2145EF20F}" srcOrd="4" destOrd="0" presId="urn:microsoft.com/office/officeart/2005/8/layout/hierarchy2"/>
    <dgm:cxn modelId="{C9194B4B-DD3D-4ECD-AFF7-F56AC3CE2804}" type="presParOf" srcId="{362BB98E-28D1-4825-9CF8-D7A2145EF20F}" destId="{0F282CC2-9161-4B23-BC8E-4F3FC29F460B}" srcOrd="0" destOrd="0" presId="urn:microsoft.com/office/officeart/2005/8/layout/hierarchy2"/>
    <dgm:cxn modelId="{4EFC6B5F-C2A1-49FF-B55B-9E947F24B078}" type="presParOf" srcId="{A8E86F93-55E7-4F20-B4AA-03F3553D6B37}" destId="{5B0160DE-5946-43DC-AE60-984D25EBC3B4}" srcOrd="5" destOrd="0" presId="urn:microsoft.com/office/officeart/2005/8/layout/hierarchy2"/>
    <dgm:cxn modelId="{2F9BBC1C-F094-4E38-96E7-1D720ECED9DB}" type="presParOf" srcId="{5B0160DE-5946-43DC-AE60-984D25EBC3B4}" destId="{31C071EE-CBB3-479C-94DD-F0AC129C403F}" srcOrd="0" destOrd="0" presId="urn:microsoft.com/office/officeart/2005/8/layout/hierarchy2"/>
    <dgm:cxn modelId="{DE8E3C9E-8726-481D-82C1-310C41F86EA6}" type="presParOf" srcId="{5B0160DE-5946-43DC-AE60-984D25EBC3B4}" destId="{E410A4F3-9CAB-4550-9476-F8172A9E9F74}" srcOrd="1" destOrd="0" presId="urn:microsoft.com/office/officeart/2005/8/layout/hierarchy2"/>
    <dgm:cxn modelId="{148B6766-EA4A-47A0-8125-FFFEDA7B367A}" type="presParOf" srcId="{E410A4F3-9CAB-4550-9476-F8172A9E9F74}" destId="{8CBD2D37-BEE2-4D27-ADC8-47454EB413D4}" srcOrd="0" destOrd="0" presId="urn:microsoft.com/office/officeart/2005/8/layout/hierarchy2"/>
    <dgm:cxn modelId="{4942A860-ED2E-44BA-9948-5893CB5184D5}" type="presParOf" srcId="{8CBD2D37-BEE2-4D27-ADC8-47454EB413D4}" destId="{BF67AC28-005A-44D6-B287-81FF489B5070}" srcOrd="0" destOrd="0" presId="urn:microsoft.com/office/officeart/2005/8/layout/hierarchy2"/>
    <dgm:cxn modelId="{6489D5EE-6090-42C8-9A7A-A72866976C4A}" type="presParOf" srcId="{E410A4F3-9CAB-4550-9476-F8172A9E9F74}" destId="{749347C3-8153-4794-A38B-F29B0139E99C}" srcOrd="1" destOrd="0" presId="urn:microsoft.com/office/officeart/2005/8/layout/hierarchy2"/>
    <dgm:cxn modelId="{2C189065-2D7C-4F4E-B78F-09091F9FD22D}" type="presParOf" srcId="{749347C3-8153-4794-A38B-F29B0139E99C}" destId="{5C713A80-C716-43BB-8B8D-C38A756573ED}" srcOrd="0" destOrd="0" presId="urn:microsoft.com/office/officeart/2005/8/layout/hierarchy2"/>
    <dgm:cxn modelId="{B299EED4-85D6-436D-91D9-FC77DACA3D2F}" type="presParOf" srcId="{749347C3-8153-4794-A38B-F29B0139E99C}" destId="{E1C2B8A4-B101-425A-B59B-285F25ABE9EA}"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CD6C3C6-C6E9-43F1-B5E0-0D73449E719A}"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pt-BR"/>
        </a:p>
      </dgm:t>
    </dgm:pt>
    <dgm:pt modelId="{086E8EEB-8742-45EC-B8BE-5DE8CC097268}">
      <dgm:prSet phldrT="[Texto]" custT="1"/>
      <dgm:spPr>
        <a:solidFill>
          <a:srgbClr val="99FFCC"/>
        </a:solidFill>
      </dgm:spPr>
      <dgm:t>
        <a:bodyPr/>
        <a:lstStyle/>
        <a:p>
          <a:r>
            <a:rPr lang="pt-BR" sz="1100" b="1" dirty="0" smtClean="0">
              <a:solidFill>
                <a:schemeClr val="tx1">
                  <a:lumMod val="95000"/>
                  <a:lumOff val="5000"/>
                </a:schemeClr>
              </a:solidFill>
              <a:effectLst/>
            </a:rPr>
            <a:t>Fluxo de trabalho </a:t>
          </a:r>
          <a:r>
            <a:rPr lang="pt-BR" sz="1100" b="1" u="sng" dirty="0" smtClean="0">
              <a:solidFill>
                <a:srgbClr val="FF0000"/>
              </a:solidFill>
              <a:effectLst/>
            </a:rPr>
            <a:t>COM</a:t>
          </a:r>
          <a:r>
            <a:rPr lang="pt-BR" sz="1100" b="1" u="none" dirty="0" smtClean="0">
              <a:solidFill>
                <a:schemeClr val="tx1"/>
              </a:solidFill>
              <a:effectLst/>
            </a:rPr>
            <a:t> a participação do Engenheiro de Custos</a:t>
          </a:r>
          <a:endParaRPr lang="pt-BR" sz="1100" b="1" u="none" dirty="0">
            <a:solidFill>
              <a:schemeClr val="tx1"/>
            </a:solidFill>
            <a:effectLst/>
          </a:endParaRPr>
        </a:p>
      </dgm:t>
    </dgm:pt>
    <dgm:pt modelId="{070BC448-0DDE-40E6-BB90-C3E046388B93}" type="parTrans" cxnId="{8EFCC033-6E0C-4176-A5E2-EF8B6BA23AA6}">
      <dgm:prSet/>
      <dgm:spPr/>
      <dgm:t>
        <a:bodyPr/>
        <a:lstStyle/>
        <a:p>
          <a:endParaRPr lang="pt-BR"/>
        </a:p>
      </dgm:t>
    </dgm:pt>
    <dgm:pt modelId="{F1224518-1B75-4E2B-A2D7-97A2AE350503}" type="sibTrans" cxnId="{8EFCC033-6E0C-4176-A5E2-EF8B6BA23AA6}">
      <dgm:prSet/>
      <dgm:spPr/>
      <dgm:t>
        <a:bodyPr/>
        <a:lstStyle/>
        <a:p>
          <a:endParaRPr lang="pt-BR"/>
        </a:p>
      </dgm:t>
    </dgm:pt>
    <dgm:pt modelId="{F2553107-CEAE-4AAA-A496-E9C263278B50}">
      <dgm:prSet phldrT="[Texto]"/>
      <dgm:spPr>
        <a:solidFill>
          <a:srgbClr val="99FFCC"/>
        </a:solidFill>
      </dgm:spPr>
      <dgm:t>
        <a:bodyPr/>
        <a:lstStyle/>
        <a:p>
          <a:r>
            <a:rPr lang="pt-BR" b="1" dirty="0" smtClean="0">
              <a:solidFill>
                <a:schemeClr val="tx1"/>
              </a:solidFill>
            </a:rPr>
            <a:t>Propriedades dos objetos</a:t>
          </a:r>
          <a:endParaRPr lang="pt-BR" b="1" i="1" dirty="0">
            <a:solidFill>
              <a:schemeClr val="tx1"/>
            </a:solidFill>
          </a:endParaRPr>
        </a:p>
      </dgm:t>
    </dgm:pt>
    <dgm:pt modelId="{9E067838-84A9-4F41-9E7C-387D3C711C2A}" type="parTrans" cxnId="{8301E3A9-9AC3-4D19-A276-ABDCC70CFCFA}">
      <dgm:prSet/>
      <dgm:spPr/>
      <dgm:t>
        <a:bodyPr/>
        <a:lstStyle/>
        <a:p>
          <a:endParaRPr lang="pt-BR" dirty="0"/>
        </a:p>
      </dgm:t>
    </dgm:pt>
    <dgm:pt modelId="{AE79B9B4-7BDE-4A60-A7D3-0289A52C0C84}" type="sibTrans" cxnId="{8301E3A9-9AC3-4D19-A276-ABDCC70CFCFA}">
      <dgm:prSet/>
      <dgm:spPr/>
      <dgm:t>
        <a:bodyPr/>
        <a:lstStyle/>
        <a:p>
          <a:endParaRPr lang="pt-BR"/>
        </a:p>
      </dgm:t>
    </dgm:pt>
    <dgm:pt modelId="{3A4E1C48-00F9-4A69-9772-81BC93D49FCF}">
      <dgm:prSet phldrT="[Texto]"/>
      <dgm:spPr>
        <a:solidFill>
          <a:srgbClr val="99FFCC"/>
        </a:solidFill>
      </dgm:spPr>
      <dgm:t>
        <a:bodyPr/>
        <a:lstStyle/>
        <a:p>
          <a:r>
            <a:rPr lang="pt-BR" b="1" dirty="0" smtClean="0">
              <a:solidFill>
                <a:schemeClr val="tx1">
                  <a:lumMod val="95000"/>
                  <a:lumOff val="5000"/>
                </a:schemeClr>
              </a:solidFill>
            </a:rPr>
            <a:t>Parâmetros dos objetos para que se possa fazer a automatização da extração de quantitativos</a:t>
          </a:r>
          <a:endParaRPr lang="pt-BR" b="1" dirty="0">
            <a:solidFill>
              <a:schemeClr val="tx1">
                <a:lumMod val="95000"/>
                <a:lumOff val="5000"/>
              </a:schemeClr>
            </a:solidFill>
          </a:endParaRPr>
        </a:p>
      </dgm:t>
    </dgm:pt>
    <dgm:pt modelId="{19E3FD08-B8AF-495B-80C1-FB64A0495944}" type="parTrans" cxnId="{DFD337F1-2FAB-48A3-A522-E0F440DC1BC1}">
      <dgm:prSet/>
      <dgm:spPr/>
      <dgm:t>
        <a:bodyPr/>
        <a:lstStyle/>
        <a:p>
          <a:endParaRPr lang="pt-BR" dirty="0"/>
        </a:p>
      </dgm:t>
    </dgm:pt>
    <dgm:pt modelId="{3BB14A22-EC01-42BD-BA25-24F7E87D7AE1}" type="sibTrans" cxnId="{DFD337F1-2FAB-48A3-A522-E0F440DC1BC1}">
      <dgm:prSet/>
      <dgm:spPr/>
      <dgm:t>
        <a:bodyPr/>
        <a:lstStyle/>
        <a:p>
          <a:endParaRPr lang="pt-BR"/>
        </a:p>
      </dgm:t>
    </dgm:pt>
    <dgm:pt modelId="{70062B64-9288-4D5A-866E-EA3F0300AE01}">
      <dgm:prSet phldrT="[Texto]"/>
      <dgm:spPr>
        <a:solidFill>
          <a:srgbClr val="99FFCC"/>
        </a:solidFill>
      </dgm:spPr>
      <dgm:t>
        <a:bodyPr/>
        <a:lstStyle/>
        <a:p>
          <a:r>
            <a:rPr lang="pt-BR" b="1" dirty="0" smtClean="0">
              <a:solidFill>
                <a:schemeClr val="tx1">
                  <a:lumMod val="95000"/>
                  <a:lumOff val="5000"/>
                </a:schemeClr>
              </a:solidFill>
            </a:rPr>
            <a:t>Processo de quantificação e orçamentação pelo </a:t>
          </a:r>
          <a:r>
            <a:rPr lang="pt-BR" b="1" dirty="0" smtClean="0">
              <a:solidFill>
                <a:srgbClr val="00B050"/>
              </a:solidFill>
            </a:rPr>
            <a:t>Engenheiro de Custos</a:t>
          </a:r>
          <a:endParaRPr lang="pt-BR" b="1" dirty="0">
            <a:solidFill>
              <a:srgbClr val="00B050"/>
            </a:solidFill>
          </a:endParaRPr>
        </a:p>
      </dgm:t>
    </dgm:pt>
    <dgm:pt modelId="{B6F7945B-EFC4-474B-9E94-28D990C4D0C7}" type="parTrans" cxnId="{AD5AE0CB-877E-4819-8CC6-CC832CCC62F2}">
      <dgm:prSet/>
      <dgm:spPr/>
      <dgm:t>
        <a:bodyPr/>
        <a:lstStyle/>
        <a:p>
          <a:endParaRPr lang="pt-BR" dirty="0"/>
        </a:p>
      </dgm:t>
    </dgm:pt>
    <dgm:pt modelId="{6C0943EB-771C-43BA-814C-B6ABD09BCB4C}" type="sibTrans" cxnId="{AD5AE0CB-877E-4819-8CC6-CC832CCC62F2}">
      <dgm:prSet/>
      <dgm:spPr/>
      <dgm:t>
        <a:bodyPr/>
        <a:lstStyle/>
        <a:p>
          <a:endParaRPr lang="pt-BR"/>
        </a:p>
      </dgm:t>
    </dgm:pt>
    <dgm:pt modelId="{2D4BF97F-C53D-4EE7-8740-1872F0EE8A5D}">
      <dgm:prSet phldrT="[Texto]"/>
      <dgm:spPr>
        <a:solidFill>
          <a:srgbClr val="99FFCC"/>
        </a:solidFill>
      </dgm:spPr>
      <dgm:t>
        <a:bodyPr/>
        <a:lstStyle/>
        <a:p>
          <a:r>
            <a:rPr lang="pt-BR" dirty="0" smtClean="0">
              <a:solidFill>
                <a:schemeClr val="tx1"/>
              </a:solidFill>
            </a:rPr>
            <a:t>Extração das quantidades</a:t>
          </a:r>
          <a:endParaRPr lang="pt-BR" b="1" dirty="0">
            <a:solidFill>
              <a:schemeClr val="tx1"/>
            </a:solidFill>
          </a:endParaRPr>
        </a:p>
      </dgm:t>
    </dgm:pt>
    <dgm:pt modelId="{3509FE88-4AB2-443C-9D86-26D7DD5B5198}" type="parTrans" cxnId="{4C566B82-A004-482C-B4DA-E391389C2D8D}">
      <dgm:prSet/>
      <dgm:spPr/>
      <dgm:t>
        <a:bodyPr/>
        <a:lstStyle/>
        <a:p>
          <a:endParaRPr lang="pt-BR" dirty="0"/>
        </a:p>
      </dgm:t>
    </dgm:pt>
    <dgm:pt modelId="{F516A366-70CA-403F-A3BF-D58AB26D6B63}" type="sibTrans" cxnId="{4C566B82-A004-482C-B4DA-E391389C2D8D}">
      <dgm:prSet/>
      <dgm:spPr/>
      <dgm:t>
        <a:bodyPr/>
        <a:lstStyle/>
        <a:p>
          <a:endParaRPr lang="pt-BR"/>
        </a:p>
      </dgm:t>
    </dgm:pt>
    <dgm:pt modelId="{91F0D402-3D7B-4074-98A8-497F686D0840}">
      <dgm:prSet phldrT="[Texto]"/>
      <dgm:spPr>
        <a:solidFill>
          <a:srgbClr val="99FFCC"/>
        </a:solidFill>
      </dgm:spPr>
      <dgm:t>
        <a:bodyPr/>
        <a:lstStyle/>
        <a:p>
          <a:r>
            <a:rPr lang="pt-BR" b="1" dirty="0" smtClean="0">
              <a:solidFill>
                <a:schemeClr val="tx1">
                  <a:lumMod val="95000"/>
                  <a:lumOff val="5000"/>
                </a:schemeClr>
              </a:solidFill>
            </a:rPr>
            <a:t>Apresentação de quais informações devem estar no modelo ou modeladas, para serem “consumidas” pelo </a:t>
          </a:r>
          <a:r>
            <a:rPr lang="pt-BR" b="1" dirty="0" smtClean="0">
              <a:solidFill>
                <a:srgbClr val="00B050"/>
              </a:solidFill>
            </a:rPr>
            <a:t>Engenheiro de Custos</a:t>
          </a:r>
          <a:endParaRPr lang="pt-BR" b="1" dirty="0">
            <a:solidFill>
              <a:srgbClr val="00B050"/>
            </a:solidFill>
          </a:endParaRPr>
        </a:p>
      </dgm:t>
    </dgm:pt>
    <dgm:pt modelId="{F55912FE-290C-47B8-84C0-51EBEE80C7B6}" type="parTrans" cxnId="{D13612B0-F583-442A-A947-3AAF4182E3AF}">
      <dgm:prSet/>
      <dgm:spPr/>
      <dgm:t>
        <a:bodyPr/>
        <a:lstStyle/>
        <a:p>
          <a:endParaRPr lang="pt-BR" dirty="0"/>
        </a:p>
      </dgm:t>
    </dgm:pt>
    <dgm:pt modelId="{67F32431-C3E8-4C84-8C44-73606CBE3CDB}" type="sibTrans" cxnId="{D13612B0-F583-442A-A947-3AAF4182E3AF}">
      <dgm:prSet/>
      <dgm:spPr/>
      <dgm:t>
        <a:bodyPr/>
        <a:lstStyle/>
        <a:p>
          <a:endParaRPr lang="pt-BR"/>
        </a:p>
      </dgm:t>
    </dgm:pt>
    <dgm:pt modelId="{CD720526-0395-494E-9F5E-8A509DA2DBB5}">
      <dgm:prSet phldrT="[Texto]"/>
      <dgm:spPr>
        <a:solidFill>
          <a:srgbClr val="99FFCC"/>
        </a:solidFill>
      </dgm:spPr>
      <dgm:t>
        <a:bodyPr/>
        <a:lstStyle/>
        <a:p>
          <a:r>
            <a:rPr lang="pt-BR" b="1" i="0" dirty="0" smtClean="0">
              <a:solidFill>
                <a:schemeClr val="tx1">
                  <a:lumMod val="95000"/>
                  <a:lumOff val="5000"/>
                </a:schemeClr>
              </a:solidFill>
            </a:rPr>
            <a:t>Elaboração do plano de contas (ou EAP) do orçamento da obra para balizar a modelagem</a:t>
          </a:r>
          <a:endParaRPr lang="pt-BR" b="1" i="0" dirty="0">
            <a:solidFill>
              <a:schemeClr val="tx1">
                <a:lumMod val="95000"/>
                <a:lumOff val="5000"/>
              </a:schemeClr>
            </a:solidFill>
          </a:endParaRPr>
        </a:p>
      </dgm:t>
    </dgm:pt>
    <dgm:pt modelId="{4DD99A6E-2712-45A5-8388-CF3506BCD41C}" type="parTrans" cxnId="{395F18FA-FD3F-41FA-A4C1-A472AB4F67BA}">
      <dgm:prSet/>
      <dgm:spPr/>
      <dgm:t>
        <a:bodyPr/>
        <a:lstStyle/>
        <a:p>
          <a:endParaRPr lang="pt-BR" dirty="0"/>
        </a:p>
      </dgm:t>
    </dgm:pt>
    <dgm:pt modelId="{16B91E4B-539E-4296-A3FC-421F0F5A0E65}" type="sibTrans" cxnId="{395F18FA-FD3F-41FA-A4C1-A472AB4F67BA}">
      <dgm:prSet/>
      <dgm:spPr/>
      <dgm:t>
        <a:bodyPr/>
        <a:lstStyle/>
        <a:p>
          <a:endParaRPr lang="pt-BR"/>
        </a:p>
      </dgm:t>
    </dgm:pt>
    <dgm:pt modelId="{78B37EA3-E587-4C7F-A5C0-D3F4238B54AD}">
      <dgm:prSet phldrT="[Texto]"/>
      <dgm:spPr>
        <a:solidFill>
          <a:srgbClr val="99FFCC"/>
        </a:solidFill>
      </dgm:spPr>
      <dgm:t>
        <a:bodyPr/>
        <a:lstStyle/>
        <a:p>
          <a:r>
            <a:rPr lang="pt-BR" b="1" dirty="0" smtClean="0">
              <a:solidFill>
                <a:schemeClr val="tx1">
                  <a:lumMod val="95000"/>
                  <a:lumOff val="5000"/>
                </a:schemeClr>
              </a:solidFill>
            </a:rPr>
            <a:t>Interação desde o início do processo de modelagem entre o </a:t>
          </a:r>
          <a:r>
            <a:rPr lang="pt-BR" b="1" dirty="0" smtClean="0">
              <a:solidFill>
                <a:schemeClr val="accent5">
                  <a:lumMod val="60000"/>
                  <a:lumOff val="40000"/>
                </a:schemeClr>
              </a:solidFill>
              <a:effectLst>
                <a:outerShdw blurRad="38100" dist="38100" dir="2700000" algn="tl">
                  <a:srgbClr val="000000">
                    <a:alpha val="43137"/>
                  </a:srgbClr>
                </a:outerShdw>
              </a:effectLst>
            </a:rPr>
            <a:t>Arquiteto</a:t>
          </a:r>
          <a:r>
            <a:rPr lang="pt-BR" b="1" dirty="0" smtClean="0">
              <a:solidFill>
                <a:schemeClr val="tx1">
                  <a:lumMod val="95000"/>
                  <a:lumOff val="5000"/>
                </a:schemeClr>
              </a:solidFill>
            </a:rPr>
            <a:t> e o </a:t>
          </a:r>
          <a:r>
            <a:rPr lang="pt-BR" b="1" dirty="0" smtClean="0">
              <a:solidFill>
                <a:srgbClr val="00B050"/>
              </a:solidFill>
            </a:rPr>
            <a:t>Engenheiro de Custos</a:t>
          </a:r>
          <a:endParaRPr lang="pt-BR" b="1" dirty="0">
            <a:solidFill>
              <a:srgbClr val="00B050"/>
            </a:solidFill>
          </a:endParaRPr>
        </a:p>
      </dgm:t>
    </dgm:pt>
    <dgm:pt modelId="{9B9102EE-439D-4FC0-862F-8FE88F52FB91}" type="sibTrans" cxnId="{EAFFDF39-633A-447E-9DB7-00942E7451C5}">
      <dgm:prSet/>
      <dgm:spPr/>
      <dgm:t>
        <a:bodyPr/>
        <a:lstStyle/>
        <a:p>
          <a:endParaRPr lang="pt-BR"/>
        </a:p>
      </dgm:t>
    </dgm:pt>
    <dgm:pt modelId="{78463271-0668-4940-B7C2-6BF6017DB308}" type="parTrans" cxnId="{EAFFDF39-633A-447E-9DB7-00942E7451C5}">
      <dgm:prSet/>
      <dgm:spPr/>
      <dgm:t>
        <a:bodyPr/>
        <a:lstStyle/>
        <a:p>
          <a:endParaRPr lang="pt-BR" dirty="0"/>
        </a:p>
      </dgm:t>
    </dgm:pt>
    <dgm:pt modelId="{9BBAE22B-FA97-4FF9-A3E9-BA13D4AEE43B}">
      <dgm:prSet phldrT="[Texto]"/>
      <dgm:spPr>
        <a:solidFill>
          <a:srgbClr val="99FFCC"/>
        </a:solidFill>
      </dgm:spPr>
      <dgm:t>
        <a:bodyPr/>
        <a:lstStyle/>
        <a:p>
          <a:r>
            <a:rPr lang="pt-BR" dirty="0" smtClean="0">
              <a:solidFill>
                <a:schemeClr val="tx1"/>
              </a:solidFill>
            </a:rPr>
            <a:t>Controle de qualidade sobre as informações recebidas relacionadas a custos</a:t>
          </a:r>
          <a:endParaRPr lang="pt-BR" b="1" dirty="0">
            <a:solidFill>
              <a:schemeClr val="tx1"/>
            </a:solidFill>
          </a:endParaRPr>
        </a:p>
      </dgm:t>
    </dgm:pt>
    <dgm:pt modelId="{53347A2A-DFF5-4ED2-950F-33B649235955}" type="parTrans" cxnId="{D631740D-5423-46A9-8BB8-1D37E9B03697}">
      <dgm:prSet/>
      <dgm:spPr/>
      <dgm:t>
        <a:bodyPr/>
        <a:lstStyle/>
        <a:p>
          <a:endParaRPr lang="pt-BR" dirty="0"/>
        </a:p>
      </dgm:t>
    </dgm:pt>
    <dgm:pt modelId="{087BB960-9E83-40B7-8C3A-A2048772D04E}" type="sibTrans" cxnId="{D631740D-5423-46A9-8BB8-1D37E9B03697}">
      <dgm:prSet/>
      <dgm:spPr/>
      <dgm:t>
        <a:bodyPr/>
        <a:lstStyle/>
        <a:p>
          <a:endParaRPr lang="pt-BR"/>
        </a:p>
      </dgm:t>
    </dgm:pt>
    <dgm:pt modelId="{FF1B1747-5577-4A19-9EE0-CC36B3CE39C8}">
      <dgm:prSet phldrT="[Texto]"/>
      <dgm:spPr>
        <a:solidFill>
          <a:srgbClr val="99FFCC"/>
        </a:solidFill>
      </dgm:spPr>
      <dgm:t>
        <a:bodyPr/>
        <a:lstStyle/>
        <a:p>
          <a:r>
            <a:rPr lang="pt-BR" dirty="0" smtClean="0">
              <a:solidFill>
                <a:schemeClr val="tx1"/>
              </a:solidFill>
            </a:rPr>
            <a:t>Elaboração/preenchimento do plano de contas e codificação dos serviços para o orçamento </a:t>
          </a:r>
          <a:endParaRPr lang="pt-BR" b="1" dirty="0">
            <a:solidFill>
              <a:schemeClr val="tx1"/>
            </a:solidFill>
          </a:endParaRPr>
        </a:p>
      </dgm:t>
    </dgm:pt>
    <dgm:pt modelId="{8F4E93A9-7DBC-46C6-930B-1825AAB0B6B7}" type="parTrans" cxnId="{6570602F-2889-4C45-BC00-879FAB659E0C}">
      <dgm:prSet/>
      <dgm:spPr/>
      <dgm:t>
        <a:bodyPr/>
        <a:lstStyle/>
        <a:p>
          <a:endParaRPr lang="pt-BR" dirty="0"/>
        </a:p>
      </dgm:t>
    </dgm:pt>
    <dgm:pt modelId="{EF15E41F-D1C7-46A3-91AE-957B1F0AE77E}" type="sibTrans" cxnId="{6570602F-2889-4C45-BC00-879FAB659E0C}">
      <dgm:prSet/>
      <dgm:spPr/>
      <dgm:t>
        <a:bodyPr/>
        <a:lstStyle/>
        <a:p>
          <a:endParaRPr lang="pt-BR"/>
        </a:p>
      </dgm:t>
    </dgm:pt>
    <dgm:pt modelId="{3F53058F-3DCD-4EE2-8FD3-BFA97463ED70}">
      <dgm:prSet phldrT="[Texto]" custT="1"/>
      <dgm:spPr>
        <a:solidFill>
          <a:srgbClr val="99FFCC"/>
        </a:solidFill>
      </dgm:spPr>
      <dgm:t>
        <a:bodyPr/>
        <a:lstStyle/>
        <a:p>
          <a:r>
            <a:rPr lang="pt-BR" sz="1600" b="1" u="none" dirty="0" smtClean="0">
              <a:solidFill>
                <a:schemeClr val="tx1"/>
              </a:solidFill>
              <a:effectLst/>
            </a:rPr>
            <a:t>Modelo BIM </a:t>
          </a:r>
        </a:p>
        <a:p>
          <a:r>
            <a:rPr lang="pt-BR" sz="1600" b="1" u="none" dirty="0" smtClean="0">
              <a:solidFill>
                <a:schemeClr val="tx1"/>
              </a:solidFill>
              <a:effectLst>
                <a:outerShdw blurRad="38100" dist="38100" dir="2700000" algn="tl">
                  <a:srgbClr val="000000">
                    <a:alpha val="43137"/>
                  </a:srgbClr>
                </a:outerShdw>
              </a:effectLst>
            </a:rPr>
            <a:t>AUDITADO</a:t>
          </a:r>
          <a:endParaRPr lang="pt-BR" sz="1600" b="1" u="none" dirty="0">
            <a:solidFill>
              <a:schemeClr val="tx1"/>
            </a:solidFill>
            <a:effectLst>
              <a:outerShdw blurRad="38100" dist="38100" dir="2700000" algn="tl">
                <a:srgbClr val="000000">
                  <a:alpha val="43137"/>
                </a:srgbClr>
              </a:outerShdw>
            </a:effectLst>
          </a:endParaRPr>
        </a:p>
      </dgm:t>
    </dgm:pt>
    <dgm:pt modelId="{3EA66802-9232-46F4-A370-67D36034378C}" type="parTrans" cxnId="{0EA6D670-5E44-40CE-8198-5092D20D3BD9}">
      <dgm:prSet/>
      <dgm:spPr/>
      <dgm:t>
        <a:bodyPr/>
        <a:lstStyle/>
        <a:p>
          <a:endParaRPr lang="pt-BR"/>
        </a:p>
      </dgm:t>
    </dgm:pt>
    <dgm:pt modelId="{45C3C77C-E71C-4BB1-AC0D-64C34CB1947C}" type="sibTrans" cxnId="{0EA6D670-5E44-40CE-8198-5092D20D3BD9}">
      <dgm:prSet/>
      <dgm:spPr/>
      <dgm:t>
        <a:bodyPr/>
        <a:lstStyle/>
        <a:p>
          <a:endParaRPr lang="pt-BR"/>
        </a:p>
      </dgm:t>
    </dgm:pt>
    <dgm:pt modelId="{8D5B9C09-6C8E-45DD-A119-DEABFE348DCE}" type="pres">
      <dgm:prSet presAssocID="{2CD6C3C6-C6E9-43F1-B5E0-0D73449E719A}" presName="diagram" presStyleCnt="0">
        <dgm:presLayoutVars>
          <dgm:chPref val="1"/>
          <dgm:dir/>
          <dgm:animOne val="branch"/>
          <dgm:animLvl val="lvl"/>
          <dgm:resizeHandles val="exact"/>
        </dgm:presLayoutVars>
      </dgm:prSet>
      <dgm:spPr/>
      <dgm:t>
        <a:bodyPr/>
        <a:lstStyle/>
        <a:p>
          <a:endParaRPr lang="pt-BR"/>
        </a:p>
      </dgm:t>
    </dgm:pt>
    <dgm:pt modelId="{B749FDD1-C848-4E22-854B-8E7F7D79650A}" type="pres">
      <dgm:prSet presAssocID="{3F53058F-3DCD-4EE2-8FD3-BFA97463ED70}" presName="root1" presStyleCnt="0"/>
      <dgm:spPr/>
    </dgm:pt>
    <dgm:pt modelId="{605E1428-6399-4785-8A19-233F27AC1483}" type="pres">
      <dgm:prSet presAssocID="{3F53058F-3DCD-4EE2-8FD3-BFA97463ED70}" presName="LevelOneTextNode" presStyleLbl="node0" presStyleIdx="0" presStyleCnt="2" custScaleX="89261" custScaleY="114783" custLinFactX="-3250" custLinFactY="26087" custLinFactNeighborX="-100000" custLinFactNeighborY="100000">
        <dgm:presLayoutVars>
          <dgm:chPref val="3"/>
        </dgm:presLayoutVars>
      </dgm:prSet>
      <dgm:spPr/>
      <dgm:t>
        <a:bodyPr/>
        <a:lstStyle/>
        <a:p>
          <a:endParaRPr lang="pt-BR"/>
        </a:p>
      </dgm:t>
    </dgm:pt>
    <dgm:pt modelId="{F9554A19-356A-4631-9891-2A73B391DE66}" type="pres">
      <dgm:prSet presAssocID="{3F53058F-3DCD-4EE2-8FD3-BFA97463ED70}" presName="level2hierChild" presStyleCnt="0"/>
      <dgm:spPr/>
    </dgm:pt>
    <dgm:pt modelId="{B585AA4B-ADE6-4226-BD0A-C3C98877579B}" type="pres">
      <dgm:prSet presAssocID="{086E8EEB-8742-45EC-B8BE-5DE8CC097268}" presName="root1" presStyleCnt="0"/>
      <dgm:spPr/>
    </dgm:pt>
    <dgm:pt modelId="{D74ED63D-873C-4CD0-8B8D-38C7D74B9D75}" type="pres">
      <dgm:prSet presAssocID="{086E8EEB-8742-45EC-B8BE-5DE8CC097268}" presName="LevelOneTextNode" presStyleLbl="node0" presStyleIdx="1" presStyleCnt="2" custScaleX="159176" custScaleY="103131" custLinFactNeighborX="9401">
        <dgm:presLayoutVars>
          <dgm:chPref val="3"/>
        </dgm:presLayoutVars>
      </dgm:prSet>
      <dgm:spPr/>
      <dgm:t>
        <a:bodyPr/>
        <a:lstStyle/>
        <a:p>
          <a:endParaRPr lang="pt-BR"/>
        </a:p>
      </dgm:t>
    </dgm:pt>
    <dgm:pt modelId="{A8E86F93-55E7-4F20-B4AA-03F3553D6B37}" type="pres">
      <dgm:prSet presAssocID="{086E8EEB-8742-45EC-B8BE-5DE8CC097268}" presName="level2hierChild" presStyleCnt="0"/>
      <dgm:spPr/>
    </dgm:pt>
    <dgm:pt modelId="{2DA50653-0C4F-4FAD-9F9A-8F4250411D21}" type="pres">
      <dgm:prSet presAssocID="{78463271-0668-4940-B7C2-6BF6017DB308}" presName="conn2-1" presStyleLbl="parChTrans1D2" presStyleIdx="0" presStyleCnt="3"/>
      <dgm:spPr/>
      <dgm:t>
        <a:bodyPr/>
        <a:lstStyle/>
        <a:p>
          <a:endParaRPr lang="pt-BR"/>
        </a:p>
      </dgm:t>
    </dgm:pt>
    <dgm:pt modelId="{DB39CA8E-0AF6-4A69-9247-05EF7461800F}" type="pres">
      <dgm:prSet presAssocID="{78463271-0668-4940-B7C2-6BF6017DB308}" presName="connTx" presStyleLbl="parChTrans1D2" presStyleIdx="0" presStyleCnt="3"/>
      <dgm:spPr/>
      <dgm:t>
        <a:bodyPr/>
        <a:lstStyle/>
        <a:p>
          <a:endParaRPr lang="pt-BR"/>
        </a:p>
      </dgm:t>
    </dgm:pt>
    <dgm:pt modelId="{1CBA6602-0377-4869-A9E0-DEF1EBB4BC12}" type="pres">
      <dgm:prSet presAssocID="{78B37EA3-E587-4C7F-A5C0-D3F4238B54AD}" presName="root2" presStyleCnt="0"/>
      <dgm:spPr/>
    </dgm:pt>
    <dgm:pt modelId="{6A965CC6-6F33-4A96-88CD-DFB53579E297}" type="pres">
      <dgm:prSet presAssocID="{78B37EA3-E587-4C7F-A5C0-D3F4238B54AD}" presName="LevelTwoTextNode" presStyleLbl="node2" presStyleIdx="0" presStyleCnt="3">
        <dgm:presLayoutVars>
          <dgm:chPref val="3"/>
        </dgm:presLayoutVars>
      </dgm:prSet>
      <dgm:spPr/>
      <dgm:t>
        <a:bodyPr/>
        <a:lstStyle/>
        <a:p>
          <a:endParaRPr lang="pt-BR"/>
        </a:p>
      </dgm:t>
    </dgm:pt>
    <dgm:pt modelId="{E5A41162-C083-43CB-A3C0-44C3AE302E9C}" type="pres">
      <dgm:prSet presAssocID="{78B37EA3-E587-4C7F-A5C0-D3F4238B54AD}" presName="level3hierChild" presStyleCnt="0"/>
      <dgm:spPr/>
    </dgm:pt>
    <dgm:pt modelId="{C2465BB3-D09C-4588-A172-616AD2607166}" type="pres">
      <dgm:prSet presAssocID="{F55912FE-290C-47B8-84C0-51EBEE80C7B6}" presName="conn2-1" presStyleLbl="parChTrans1D2" presStyleIdx="1" presStyleCnt="3"/>
      <dgm:spPr/>
      <dgm:t>
        <a:bodyPr/>
        <a:lstStyle/>
        <a:p>
          <a:endParaRPr lang="pt-BR"/>
        </a:p>
      </dgm:t>
    </dgm:pt>
    <dgm:pt modelId="{1F82603A-430F-4506-9F59-93407C38BC0E}" type="pres">
      <dgm:prSet presAssocID="{F55912FE-290C-47B8-84C0-51EBEE80C7B6}" presName="connTx" presStyleLbl="parChTrans1D2" presStyleIdx="1" presStyleCnt="3"/>
      <dgm:spPr/>
      <dgm:t>
        <a:bodyPr/>
        <a:lstStyle/>
        <a:p>
          <a:endParaRPr lang="pt-BR"/>
        </a:p>
      </dgm:t>
    </dgm:pt>
    <dgm:pt modelId="{4862D1F7-8688-4E62-BC57-46C0EDED36EB}" type="pres">
      <dgm:prSet presAssocID="{91F0D402-3D7B-4074-98A8-497F686D0840}" presName="root2" presStyleCnt="0"/>
      <dgm:spPr/>
    </dgm:pt>
    <dgm:pt modelId="{A5ED2E2F-B550-4E56-BE10-3F455382E5C7}" type="pres">
      <dgm:prSet presAssocID="{91F0D402-3D7B-4074-98A8-497F686D0840}" presName="LevelTwoTextNode" presStyleLbl="node2" presStyleIdx="1" presStyleCnt="3" custLinFactNeighborY="34838">
        <dgm:presLayoutVars>
          <dgm:chPref val="3"/>
        </dgm:presLayoutVars>
      </dgm:prSet>
      <dgm:spPr/>
      <dgm:t>
        <a:bodyPr/>
        <a:lstStyle/>
        <a:p>
          <a:endParaRPr lang="pt-BR"/>
        </a:p>
      </dgm:t>
    </dgm:pt>
    <dgm:pt modelId="{3D088B9A-FB4A-4990-BB92-B5174CE4F5A0}" type="pres">
      <dgm:prSet presAssocID="{91F0D402-3D7B-4074-98A8-497F686D0840}" presName="level3hierChild" presStyleCnt="0"/>
      <dgm:spPr/>
    </dgm:pt>
    <dgm:pt modelId="{8EF4AEAB-1483-458D-BE49-D8A453AD36B2}" type="pres">
      <dgm:prSet presAssocID="{9E067838-84A9-4F41-9E7C-387D3C711C2A}" presName="conn2-1" presStyleLbl="parChTrans1D3" presStyleIdx="0" presStyleCnt="6"/>
      <dgm:spPr/>
      <dgm:t>
        <a:bodyPr/>
        <a:lstStyle/>
        <a:p>
          <a:endParaRPr lang="pt-BR"/>
        </a:p>
      </dgm:t>
    </dgm:pt>
    <dgm:pt modelId="{621DB417-1BC9-4484-9E3C-3D2D6DB0F8FF}" type="pres">
      <dgm:prSet presAssocID="{9E067838-84A9-4F41-9E7C-387D3C711C2A}" presName="connTx" presStyleLbl="parChTrans1D3" presStyleIdx="0" presStyleCnt="6"/>
      <dgm:spPr/>
      <dgm:t>
        <a:bodyPr/>
        <a:lstStyle/>
        <a:p>
          <a:endParaRPr lang="pt-BR"/>
        </a:p>
      </dgm:t>
    </dgm:pt>
    <dgm:pt modelId="{3F4B29C2-D09D-4F79-8505-7CC89111D1F8}" type="pres">
      <dgm:prSet presAssocID="{F2553107-CEAE-4AAA-A496-E9C263278B50}" presName="root2" presStyleCnt="0"/>
      <dgm:spPr/>
    </dgm:pt>
    <dgm:pt modelId="{1405AC88-E1EA-423A-A694-FB9EA7B85DE9}" type="pres">
      <dgm:prSet presAssocID="{F2553107-CEAE-4AAA-A496-E9C263278B50}" presName="LevelTwoTextNode" presStyleLbl="node3" presStyleIdx="0" presStyleCnt="6" custLinFactNeighborX="17804">
        <dgm:presLayoutVars>
          <dgm:chPref val="3"/>
        </dgm:presLayoutVars>
      </dgm:prSet>
      <dgm:spPr/>
      <dgm:t>
        <a:bodyPr/>
        <a:lstStyle/>
        <a:p>
          <a:endParaRPr lang="pt-BR"/>
        </a:p>
      </dgm:t>
    </dgm:pt>
    <dgm:pt modelId="{C058683F-B16A-4C5A-89CE-D5F1C9D1614F}" type="pres">
      <dgm:prSet presAssocID="{F2553107-CEAE-4AAA-A496-E9C263278B50}" presName="level3hierChild" presStyleCnt="0"/>
      <dgm:spPr/>
    </dgm:pt>
    <dgm:pt modelId="{3163B0B0-C01C-481D-B7BC-23FBEF68845B}" type="pres">
      <dgm:prSet presAssocID="{4DD99A6E-2712-45A5-8388-CF3506BCD41C}" presName="conn2-1" presStyleLbl="parChTrans1D3" presStyleIdx="1" presStyleCnt="6"/>
      <dgm:spPr/>
      <dgm:t>
        <a:bodyPr/>
        <a:lstStyle/>
        <a:p>
          <a:endParaRPr lang="pt-BR"/>
        </a:p>
      </dgm:t>
    </dgm:pt>
    <dgm:pt modelId="{AB88844A-0FF2-4242-90E6-4A6AD34CD552}" type="pres">
      <dgm:prSet presAssocID="{4DD99A6E-2712-45A5-8388-CF3506BCD41C}" presName="connTx" presStyleLbl="parChTrans1D3" presStyleIdx="1" presStyleCnt="6"/>
      <dgm:spPr/>
      <dgm:t>
        <a:bodyPr/>
        <a:lstStyle/>
        <a:p>
          <a:endParaRPr lang="pt-BR"/>
        </a:p>
      </dgm:t>
    </dgm:pt>
    <dgm:pt modelId="{46302B79-9C62-4D64-B276-E68BAD2A1E41}" type="pres">
      <dgm:prSet presAssocID="{CD720526-0395-494E-9F5E-8A509DA2DBB5}" presName="root2" presStyleCnt="0"/>
      <dgm:spPr/>
    </dgm:pt>
    <dgm:pt modelId="{728AB67A-77E7-4220-A58F-D7C3238D0D67}" type="pres">
      <dgm:prSet presAssocID="{CD720526-0395-494E-9F5E-8A509DA2DBB5}" presName="LevelTwoTextNode" presStyleLbl="node3" presStyleIdx="1" presStyleCnt="6" custLinFactNeighborX="17804">
        <dgm:presLayoutVars>
          <dgm:chPref val="3"/>
        </dgm:presLayoutVars>
      </dgm:prSet>
      <dgm:spPr/>
      <dgm:t>
        <a:bodyPr/>
        <a:lstStyle/>
        <a:p>
          <a:endParaRPr lang="pt-BR"/>
        </a:p>
      </dgm:t>
    </dgm:pt>
    <dgm:pt modelId="{3C0D28A6-255E-4862-891F-77D15B10B6FE}" type="pres">
      <dgm:prSet presAssocID="{CD720526-0395-494E-9F5E-8A509DA2DBB5}" presName="level3hierChild" presStyleCnt="0"/>
      <dgm:spPr/>
    </dgm:pt>
    <dgm:pt modelId="{213567EF-54DA-4A93-8540-284BD29988DB}" type="pres">
      <dgm:prSet presAssocID="{19E3FD08-B8AF-495B-80C1-FB64A0495944}" presName="conn2-1" presStyleLbl="parChTrans1D3" presStyleIdx="2" presStyleCnt="6"/>
      <dgm:spPr/>
      <dgm:t>
        <a:bodyPr/>
        <a:lstStyle/>
        <a:p>
          <a:endParaRPr lang="pt-BR"/>
        </a:p>
      </dgm:t>
    </dgm:pt>
    <dgm:pt modelId="{A9181029-2BEA-40C9-8798-BEBF31E9FA05}" type="pres">
      <dgm:prSet presAssocID="{19E3FD08-B8AF-495B-80C1-FB64A0495944}" presName="connTx" presStyleLbl="parChTrans1D3" presStyleIdx="2" presStyleCnt="6"/>
      <dgm:spPr/>
      <dgm:t>
        <a:bodyPr/>
        <a:lstStyle/>
        <a:p>
          <a:endParaRPr lang="pt-BR"/>
        </a:p>
      </dgm:t>
    </dgm:pt>
    <dgm:pt modelId="{F765886C-67A6-4B22-B327-77EF6C562E99}" type="pres">
      <dgm:prSet presAssocID="{3A4E1C48-00F9-4A69-9772-81BC93D49FCF}" presName="root2" presStyleCnt="0"/>
      <dgm:spPr/>
    </dgm:pt>
    <dgm:pt modelId="{9FBF16B2-24DF-4277-B3E7-54E6FDFDE9E0}" type="pres">
      <dgm:prSet presAssocID="{3A4E1C48-00F9-4A69-9772-81BC93D49FCF}" presName="LevelTwoTextNode" presStyleLbl="node3" presStyleIdx="2" presStyleCnt="6" custLinFactNeighborX="17804">
        <dgm:presLayoutVars>
          <dgm:chPref val="3"/>
        </dgm:presLayoutVars>
      </dgm:prSet>
      <dgm:spPr/>
      <dgm:t>
        <a:bodyPr/>
        <a:lstStyle/>
        <a:p>
          <a:endParaRPr lang="pt-BR"/>
        </a:p>
      </dgm:t>
    </dgm:pt>
    <dgm:pt modelId="{C40C284D-97BC-4288-BDFF-1DDB23B43851}" type="pres">
      <dgm:prSet presAssocID="{3A4E1C48-00F9-4A69-9772-81BC93D49FCF}" presName="level3hierChild" presStyleCnt="0"/>
      <dgm:spPr/>
    </dgm:pt>
    <dgm:pt modelId="{362BB98E-28D1-4825-9CF8-D7A2145EF20F}" type="pres">
      <dgm:prSet presAssocID="{B6F7945B-EFC4-474B-9E94-28D990C4D0C7}" presName="conn2-1" presStyleLbl="parChTrans1D2" presStyleIdx="2" presStyleCnt="3"/>
      <dgm:spPr/>
      <dgm:t>
        <a:bodyPr/>
        <a:lstStyle/>
        <a:p>
          <a:endParaRPr lang="pt-BR"/>
        </a:p>
      </dgm:t>
    </dgm:pt>
    <dgm:pt modelId="{0F282CC2-9161-4B23-BC8E-4F3FC29F460B}" type="pres">
      <dgm:prSet presAssocID="{B6F7945B-EFC4-474B-9E94-28D990C4D0C7}" presName="connTx" presStyleLbl="parChTrans1D2" presStyleIdx="2" presStyleCnt="3"/>
      <dgm:spPr/>
      <dgm:t>
        <a:bodyPr/>
        <a:lstStyle/>
        <a:p>
          <a:endParaRPr lang="pt-BR"/>
        </a:p>
      </dgm:t>
    </dgm:pt>
    <dgm:pt modelId="{5B0160DE-5946-43DC-AE60-984D25EBC3B4}" type="pres">
      <dgm:prSet presAssocID="{70062B64-9288-4D5A-866E-EA3F0300AE01}" presName="root2" presStyleCnt="0"/>
      <dgm:spPr/>
    </dgm:pt>
    <dgm:pt modelId="{31C071EE-CBB3-479C-94DD-F0AC129C403F}" type="pres">
      <dgm:prSet presAssocID="{70062B64-9288-4D5A-866E-EA3F0300AE01}" presName="LevelTwoTextNode" presStyleLbl="node2" presStyleIdx="2" presStyleCnt="3">
        <dgm:presLayoutVars>
          <dgm:chPref val="3"/>
        </dgm:presLayoutVars>
      </dgm:prSet>
      <dgm:spPr/>
      <dgm:t>
        <a:bodyPr/>
        <a:lstStyle/>
        <a:p>
          <a:endParaRPr lang="pt-BR"/>
        </a:p>
      </dgm:t>
    </dgm:pt>
    <dgm:pt modelId="{E410A4F3-9CAB-4550-9476-F8172A9E9F74}" type="pres">
      <dgm:prSet presAssocID="{70062B64-9288-4D5A-866E-EA3F0300AE01}" presName="level3hierChild" presStyleCnt="0"/>
      <dgm:spPr/>
    </dgm:pt>
    <dgm:pt modelId="{8CBD2D37-BEE2-4D27-ADC8-47454EB413D4}" type="pres">
      <dgm:prSet presAssocID="{3509FE88-4AB2-443C-9D86-26D7DD5B5198}" presName="conn2-1" presStyleLbl="parChTrans1D3" presStyleIdx="3" presStyleCnt="6"/>
      <dgm:spPr/>
      <dgm:t>
        <a:bodyPr/>
        <a:lstStyle/>
        <a:p>
          <a:endParaRPr lang="pt-BR"/>
        </a:p>
      </dgm:t>
    </dgm:pt>
    <dgm:pt modelId="{BF67AC28-005A-44D6-B287-81FF489B5070}" type="pres">
      <dgm:prSet presAssocID="{3509FE88-4AB2-443C-9D86-26D7DD5B5198}" presName="connTx" presStyleLbl="parChTrans1D3" presStyleIdx="3" presStyleCnt="6"/>
      <dgm:spPr/>
      <dgm:t>
        <a:bodyPr/>
        <a:lstStyle/>
        <a:p>
          <a:endParaRPr lang="pt-BR"/>
        </a:p>
      </dgm:t>
    </dgm:pt>
    <dgm:pt modelId="{749347C3-8153-4794-A38B-F29B0139E99C}" type="pres">
      <dgm:prSet presAssocID="{2D4BF97F-C53D-4EE7-8740-1872F0EE8A5D}" presName="root2" presStyleCnt="0"/>
      <dgm:spPr/>
    </dgm:pt>
    <dgm:pt modelId="{5C713A80-C716-43BB-8B8D-C38A756573ED}" type="pres">
      <dgm:prSet presAssocID="{2D4BF97F-C53D-4EE7-8740-1872F0EE8A5D}" presName="LevelTwoTextNode" presStyleLbl="node3" presStyleIdx="3" presStyleCnt="6" custLinFactNeighborX="17804">
        <dgm:presLayoutVars>
          <dgm:chPref val="3"/>
        </dgm:presLayoutVars>
      </dgm:prSet>
      <dgm:spPr/>
      <dgm:t>
        <a:bodyPr/>
        <a:lstStyle/>
        <a:p>
          <a:endParaRPr lang="pt-BR"/>
        </a:p>
      </dgm:t>
    </dgm:pt>
    <dgm:pt modelId="{E1C2B8A4-B101-425A-B59B-285F25ABE9EA}" type="pres">
      <dgm:prSet presAssocID="{2D4BF97F-C53D-4EE7-8740-1872F0EE8A5D}" presName="level3hierChild" presStyleCnt="0"/>
      <dgm:spPr/>
    </dgm:pt>
    <dgm:pt modelId="{A5858EB5-1BEE-458B-B24D-12E81C152B44}" type="pres">
      <dgm:prSet presAssocID="{53347A2A-DFF5-4ED2-950F-33B649235955}" presName="conn2-1" presStyleLbl="parChTrans1D3" presStyleIdx="4" presStyleCnt="6"/>
      <dgm:spPr/>
      <dgm:t>
        <a:bodyPr/>
        <a:lstStyle/>
        <a:p>
          <a:endParaRPr lang="pt-BR"/>
        </a:p>
      </dgm:t>
    </dgm:pt>
    <dgm:pt modelId="{D76C08FD-4C99-4C86-BB0C-BF8A9A8F312C}" type="pres">
      <dgm:prSet presAssocID="{53347A2A-DFF5-4ED2-950F-33B649235955}" presName="connTx" presStyleLbl="parChTrans1D3" presStyleIdx="4" presStyleCnt="6"/>
      <dgm:spPr/>
      <dgm:t>
        <a:bodyPr/>
        <a:lstStyle/>
        <a:p>
          <a:endParaRPr lang="pt-BR"/>
        </a:p>
      </dgm:t>
    </dgm:pt>
    <dgm:pt modelId="{D0F4F21C-2A71-4F16-B274-037F3B3977FC}" type="pres">
      <dgm:prSet presAssocID="{9BBAE22B-FA97-4FF9-A3E9-BA13D4AEE43B}" presName="root2" presStyleCnt="0"/>
      <dgm:spPr/>
    </dgm:pt>
    <dgm:pt modelId="{7E02593F-AB98-47E4-A221-73328D958132}" type="pres">
      <dgm:prSet presAssocID="{9BBAE22B-FA97-4FF9-A3E9-BA13D4AEE43B}" presName="LevelTwoTextNode" presStyleLbl="node3" presStyleIdx="4" presStyleCnt="6" custLinFactNeighborX="17804">
        <dgm:presLayoutVars>
          <dgm:chPref val="3"/>
        </dgm:presLayoutVars>
      </dgm:prSet>
      <dgm:spPr/>
      <dgm:t>
        <a:bodyPr/>
        <a:lstStyle/>
        <a:p>
          <a:endParaRPr lang="pt-BR"/>
        </a:p>
      </dgm:t>
    </dgm:pt>
    <dgm:pt modelId="{5301DD84-51F9-423E-B1BC-A2FCAA3BEAC5}" type="pres">
      <dgm:prSet presAssocID="{9BBAE22B-FA97-4FF9-A3E9-BA13D4AEE43B}" presName="level3hierChild" presStyleCnt="0"/>
      <dgm:spPr/>
    </dgm:pt>
    <dgm:pt modelId="{87D876A6-3F48-428B-BAA7-363A86A2D89E}" type="pres">
      <dgm:prSet presAssocID="{8F4E93A9-7DBC-46C6-930B-1825AAB0B6B7}" presName="conn2-1" presStyleLbl="parChTrans1D3" presStyleIdx="5" presStyleCnt="6"/>
      <dgm:spPr/>
      <dgm:t>
        <a:bodyPr/>
        <a:lstStyle/>
        <a:p>
          <a:endParaRPr lang="pt-BR"/>
        </a:p>
      </dgm:t>
    </dgm:pt>
    <dgm:pt modelId="{C2D11EC3-B6C3-4970-B356-026900815C6D}" type="pres">
      <dgm:prSet presAssocID="{8F4E93A9-7DBC-46C6-930B-1825AAB0B6B7}" presName="connTx" presStyleLbl="parChTrans1D3" presStyleIdx="5" presStyleCnt="6"/>
      <dgm:spPr/>
      <dgm:t>
        <a:bodyPr/>
        <a:lstStyle/>
        <a:p>
          <a:endParaRPr lang="pt-BR"/>
        </a:p>
      </dgm:t>
    </dgm:pt>
    <dgm:pt modelId="{8488A322-035A-440F-9384-4C7853084188}" type="pres">
      <dgm:prSet presAssocID="{FF1B1747-5577-4A19-9EE0-CC36B3CE39C8}" presName="root2" presStyleCnt="0"/>
      <dgm:spPr/>
    </dgm:pt>
    <dgm:pt modelId="{00787882-46ED-4C2D-87B8-3ADC6597A264}" type="pres">
      <dgm:prSet presAssocID="{FF1B1747-5577-4A19-9EE0-CC36B3CE39C8}" presName="LevelTwoTextNode" presStyleLbl="node3" presStyleIdx="5" presStyleCnt="6" custLinFactNeighborX="17804">
        <dgm:presLayoutVars>
          <dgm:chPref val="3"/>
        </dgm:presLayoutVars>
      </dgm:prSet>
      <dgm:spPr/>
      <dgm:t>
        <a:bodyPr/>
        <a:lstStyle/>
        <a:p>
          <a:endParaRPr lang="pt-BR"/>
        </a:p>
      </dgm:t>
    </dgm:pt>
    <dgm:pt modelId="{4A1484C8-20EA-44F0-977B-1A52E74DE8DC}" type="pres">
      <dgm:prSet presAssocID="{FF1B1747-5577-4A19-9EE0-CC36B3CE39C8}" presName="level3hierChild" presStyleCnt="0"/>
      <dgm:spPr/>
    </dgm:pt>
  </dgm:ptLst>
  <dgm:cxnLst>
    <dgm:cxn modelId="{3132BDFD-4FB1-40A2-B301-384BFC41DD15}" type="presOf" srcId="{F55912FE-290C-47B8-84C0-51EBEE80C7B6}" destId="{C2465BB3-D09C-4588-A172-616AD2607166}" srcOrd="0" destOrd="0" presId="urn:microsoft.com/office/officeart/2005/8/layout/hierarchy2"/>
    <dgm:cxn modelId="{7DC6EAA3-7437-4243-8BDB-F2A6F0F50E89}" type="presOf" srcId="{53347A2A-DFF5-4ED2-950F-33B649235955}" destId="{D76C08FD-4C99-4C86-BB0C-BF8A9A8F312C}" srcOrd="1" destOrd="0" presId="urn:microsoft.com/office/officeart/2005/8/layout/hierarchy2"/>
    <dgm:cxn modelId="{032F0E9C-89B3-4C60-B2FE-AABCC1580489}" type="presOf" srcId="{91F0D402-3D7B-4074-98A8-497F686D0840}" destId="{A5ED2E2F-B550-4E56-BE10-3F455382E5C7}" srcOrd="0" destOrd="0" presId="urn:microsoft.com/office/officeart/2005/8/layout/hierarchy2"/>
    <dgm:cxn modelId="{844DFBC2-ECB3-45BA-B1C4-7194DBB9B147}" type="presOf" srcId="{2CD6C3C6-C6E9-43F1-B5E0-0D73449E719A}" destId="{8D5B9C09-6C8E-45DD-A119-DEABFE348DCE}" srcOrd="0" destOrd="0" presId="urn:microsoft.com/office/officeart/2005/8/layout/hierarchy2"/>
    <dgm:cxn modelId="{8301E3A9-9AC3-4D19-A276-ABDCC70CFCFA}" srcId="{91F0D402-3D7B-4074-98A8-497F686D0840}" destId="{F2553107-CEAE-4AAA-A496-E9C263278B50}" srcOrd="0" destOrd="0" parTransId="{9E067838-84A9-4F41-9E7C-387D3C711C2A}" sibTransId="{AE79B9B4-7BDE-4A60-A7D3-0289A52C0C84}"/>
    <dgm:cxn modelId="{94F08164-B867-48DB-919D-3E36E1AA465B}" type="presOf" srcId="{70062B64-9288-4D5A-866E-EA3F0300AE01}" destId="{31C071EE-CBB3-479C-94DD-F0AC129C403F}" srcOrd="0" destOrd="0" presId="urn:microsoft.com/office/officeart/2005/8/layout/hierarchy2"/>
    <dgm:cxn modelId="{720F4FCB-BE93-4965-84CC-F260B32E460A}" type="presOf" srcId="{9BBAE22B-FA97-4FF9-A3E9-BA13D4AEE43B}" destId="{7E02593F-AB98-47E4-A221-73328D958132}" srcOrd="0" destOrd="0" presId="urn:microsoft.com/office/officeart/2005/8/layout/hierarchy2"/>
    <dgm:cxn modelId="{6570602F-2889-4C45-BC00-879FAB659E0C}" srcId="{70062B64-9288-4D5A-866E-EA3F0300AE01}" destId="{FF1B1747-5577-4A19-9EE0-CC36B3CE39C8}" srcOrd="2" destOrd="0" parTransId="{8F4E93A9-7DBC-46C6-930B-1825AAB0B6B7}" sibTransId="{EF15E41F-D1C7-46A3-91AE-957B1F0AE77E}"/>
    <dgm:cxn modelId="{DFD337F1-2FAB-48A3-A522-E0F440DC1BC1}" srcId="{91F0D402-3D7B-4074-98A8-497F686D0840}" destId="{3A4E1C48-00F9-4A69-9772-81BC93D49FCF}" srcOrd="2" destOrd="0" parTransId="{19E3FD08-B8AF-495B-80C1-FB64A0495944}" sibTransId="{3BB14A22-EC01-42BD-BA25-24F7E87D7AE1}"/>
    <dgm:cxn modelId="{4E948C17-44C9-42FE-A0FA-997214BB35AA}" type="presOf" srcId="{3509FE88-4AB2-443C-9D86-26D7DD5B5198}" destId="{8CBD2D37-BEE2-4D27-ADC8-47454EB413D4}" srcOrd="0" destOrd="0" presId="urn:microsoft.com/office/officeart/2005/8/layout/hierarchy2"/>
    <dgm:cxn modelId="{5CB133FA-3D9B-42D5-B157-8944BCDEE160}" type="presOf" srcId="{2D4BF97F-C53D-4EE7-8740-1872F0EE8A5D}" destId="{5C713A80-C716-43BB-8B8D-C38A756573ED}" srcOrd="0" destOrd="0" presId="urn:microsoft.com/office/officeart/2005/8/layout/hierarchy2"/>
    <dgm:cxn modelId="{EAFFDF39-633A-447E-9DB7-00942E7451C5}" srcId="{086E8EEB-8742-45EC-B8BE-5DE8CC097268}" destId="{78B37EA3-E587-4C7F-A5C0-D3F4238B54AD}" srcOrd="0" destOrd="0" parTransId="{78463271-0668-4940-B7C2-6BF6017DB308}" sibTransId="{9B9102EE-439D-4FC0-862F-8FE88F52FB91}"/>
    <dgm:cxn modelId="{15B9DA78-6B9B-42C9-9F5F-AF273D95B75F}" type="presOf" srcId="{4DD99A6E-2712-45A5-8388-CF3506BCD41C}" destId="{AB88844A-0FF2-4242-90E6-4A6AD34CD552}" srcOrd="1" destOrd="0" presId="urn:microsoft.com/office/officeart/2005/8/layout/hierarchy2"/>
    <dgm:cxn modelId="{807D2E55-926E-4F16-B33A-12D3D0B16372}" type="presOf" srcId="{F55912FE-290C-47B8-84C0-51EBEE80C7B6}" destId="{1F82603A-430F-4506-9F59-93407C38BC0E}" srcOrd="1" destOrd="0" presId="urn:microsoft.com/office/officeart/2005/8/layout/hierarchy2"/>
    <dgm:cxn modelId="{7DAFFCC9-F073-4A93-8242-912FF0AF2B15}" type="presOf" srcId="{78463271-0668-4940-B7C2-6BF6017DB308}" destId="{2DA50653-0C4F-4FAD-9F9A-8F4250411D21}" srcOrd="0" destOrd="0" presId="urn:microsoft.com/office/officeart/2005/8/layout/hierarchy2"/>
    <dgm:cxn modelId="{4C566B82-A004-482C-B4DA-E391389C2D8D}" srcId="{70062B64-9288-4D5A-866E-EA3F0300AE01}" destId="{2D4BF97F-C53D-4EE7-8740-1872F0EE8A5D}" srcOrd="0" destOrd="0" parTransId="{3509FE88-4AB2-443C-9D86-26D7DD5B5198}" sibTransId="{F516A366-70CA-403F-A3BF-D58AB26D6B63}"/>
    <dgm:cxn modelId="{8F5EB693-92A0-4AF6-82F1-85A22FCA2475}" type="presOf" srcId="{8F4E93A9-7DBC-46C6-930B-1825AAB0B6B7}" destId="{C2D11EC3-B6C3-4970-B356-026900815C6D}" srcOrd="1" destOrd="0" presId="urn:microsoft.com/office/officeart/2005/8/layout/hierarchy2"/>
    <dgm:cxn modelId="{72A7675D-1566-413F-B9FF-B59939DB0321}" type="presOf" srcId="{9E067838-84A9-4F41-9E7C-387D3C711C2A}" destId="{8EF4AEAB-1483-458D-BE49-D8A453AD36B2}" srcOrd="0" destOrd="0" presId="urn:microsoft.com/office/officeart/2005/8/layout/hierarchy2"/>
    <dgm:cxn modelId="{395F18FA-FD3F-41FA-A4C1-A472AB4F67BA}" srcId="{91F0D402-3D7B-4074-98A8-497F686D0840}" destId="{CD720526-0395-494E-9F5E-8A509DA2DBB5}" srcOrd="1" destOrd="0" parTransId="{4DD99A6E-2712-45A5-8388-CF3506BCD41C}" sibTransId="{16B91E4B-539E-4296-A3FC-421F0F5A0E65}"/>
    <dgm:cxn modelId="{4A48E64B-D86D-4D20-8BAE-C779D12F980C}" type="presOf" srcId="{19E3FD08-B8AF-495B-80C1-FB64A0495944}" destId="{A9181029-2BEA-40C9-8798-BEBF31E9FA05}" srcOrd="1" destOrd="0" presId="urn:microsoft.com/office/officeart/2005/8/layout/hierarchy2"/>
    <dgm:cxn modelId="{23A0DDA7-346E-4D05-8418-F4844BEDEDA4}" type="presOf" srcId="{3509FE88-4AB2-443C-9D86-26D7DD5B5198}" destId="{BF67AC28-005A-44D6-B287-81FF489B5070}" srcOrd="1" destOrd="0" presId="urn:microsoft.com/office/officeart/2005/8/layout/hierarchy2"/>
    <dgm:cxn modelId="{946EC482-1FE5-4739-8845-4E59D4FD0AB9}" type="presOf" srcId="{B6F7945B-EFC4-474B-9E94-28D990C4D0C7}" destId="{362BB98E-28D1-4825-9CF8-D7A2145EF20F}" srcOrd="0" destOrd="0" presId="urn:microsoft.com/office/officeart/2005/8/layout/hierarchy2"/>
    <dgm:cxn modelId="{D631740D-5423-46A9-8BB8-1D37E9B03697}" srcId="{70062B64-9288-4D5A-866E-EA3F0300AE01}" destId="{9BBAE22B-FA97-4FF9-A3E9-BA13D4AEE43B}" srcOrd="1" destOrd="0" parTransId="{53347A2A-DFF5-4ED2-950F-33B649235955}" sibTransId="{087BB960-9E83-40B7-8C3A-A2048772D04E}"/>
    <dgm:cxn modelId="{0EA6D670-5E44-40CE-8198-5092D20D3BD9}" srcId="{2CD6C3C6-C6E9-43F1-B5E0-0D73449E719A}" destId="{3F53058F-3DCD-4EE2-8FD3-BFA97463ED70}" srcOrd="0" destOrd="0" parTransId="{3EA66802-9232-46F4-A370-67D36034378C}" sibTransId="{45C3C77C-E71C-4BB1-AC0D-64C34CB1947C}"/>
    <dgm:cxn modelId="{8D93EA1E-6731-466D-8B6F-183D3DA537A6}" type="presOf" srcId="{3A4E1C48-00F9-4A69-9772-81BC93D49FCF}" destId="{9FBF16B2-24DF-4277-B3E7-54E6FDFDE9E0}" srcOrd="0" destOrd="0" presId="urn:microsoft.com/office/officeart/2005/8/layout/hierarchy2"/>
    <dgm:cxn modelId="{FFB822CF-A0CE-4F39-B01A-08516E7E97B3}" type="presOf" srcId="{9E067838-84A9-4F41-9E7C-387D3C711C2A}" destId="{621DB417-1BC9-4484-9E3C-3D2D6DB0F8FF}" srcOrd="1" destOrd="0" presId="urn:microsoft.com/office/officeart/2005/8/layout/hierarchy2"/>
    <dgm:cxn modelId="{3090F332-AE94-49C3-8AFD-3D80E2C5CBC2}" type="presOf" srcId="{78463271-0668-4940-B7C2-6BF6017DB308}" destId="{DB39CA8E-0AF6-4A69-9247-05EF7461800F}" srcOrd="1" destOrd="0" presId="urn:microsoft.com/office/officeart/2005/8/layout/hierarchy2"/>
    <dgm:cxn modelId="{474403E8-2AD8-4DDE-8969-C420ED0015CB}" type="presOf" srcId="{FF1B1747-5577-4A19-9EE0-CC36B3CE39C8}" destId="{00787882-46ED-4C2D-87B8-3ADC6597A264}" srcOrd="0" destOrd="0" presId="urn:microsoft.com/office/officeart/2005/8/layout/hierarchy2"/>
    <dgm:cxn modelId="{7EF60376-6852-4D2C-A36D-311884BD4061}" type="presOf" srcId="{78B37EA3-E587-4C7F-A5C0-D3F4238B54AD}" destId="{6A965CC6-6F33-4A96-88CD-DFB53579E297}" srcOrd="0" destOrd="0" presId="urn:microsoft.com/office/officeart/2005/8/layout/hierarchy2"/>
    <dgm:cxn modelId="{CDB9F1C6-AE0B-49DE-B95E-E57DC3D0266C}" type="presOf" srcId="{F2553107-CEAE-4AAA-A496-E9C263278B50}" destId="{1405AC88-E1EA-423A-A694-FB9EA7B85DE9}" srcOrd="0" destOrd="0" presId="urn:microsoft.com/office/officeart/2005/8/layout/hierarchy2"/>
    <dgm:cxn modelId="{C60375C8-7DFB-4389-9A40-9A8F068C4828}" type="presOf" srcId="{3F53058F-3DCD-4EE2-8FD3-BFA97463ED70}" destId="{605E1428-6399-4785-8A19-233F27AC1483}" srcOrd="0" destOrd="0" presId="urn:microsoft.com/office/officeart/2005/8/layout/hierarchy2"/>
    <dgm:cxn modelId="{314A5DDF-D165-4030-AD55-CCCA6CAAD791}" type="presOf" srcId="{CD720526-0395-494E-9F5E-8A509DA2DBB5}" destId="{728AB67A-77E7-4220-A58F-D7C3238D0D67}" srcOrd="0" destOrd="0" presId="urn:microsoft.com/office/officeart/2005/8/layout/hierarchy2"/>
    <dgm:cxn modelId="{AD5AE0CB-877E-4819-8CC6-CC832CCC62F2}" srcId="{086E8EEB-8742-45EC-B8BE-5DE8CC097268}" destId="{70062B64-9288-4D5A-866E-EA3F0300AE01}" srcOrd="2" destOrd="0" parTransId="{B6F7945B-EFC4-474B-9E94-28D990C4D0C7}" sibTransId="{6C0943EB-771C-43BA-814C-B6ABD09BCB4C}"/>
    <dgm:cxn modelId="{8EFCC033-6E0C-4176-A5E2-EF8B6BA23AA6}" srcId="{2CD6C3C6-C6E9-43F1-B5E0-0D73449E719A}" destId="{086E8EEB-8742-45EC-B8BE-5DE8CC097268}" srcOrd="1" destOrd="0" parTransId="{070BC448-0DDE-40E6-BB90-C3E046388B93}" sibTransId="{F1224518-1B75-4E2B-A2D7-97A2AE350503}"/>
    <dgm:cxn modelId="{B578AC34-C018-4F8C-B467-F03A8907B6FB}" type="presOf" srcId="{19E3FD08-B8AF-495B-80C1-FB64A0495944}" destId="{213567EF-54DA-4A93-8540-284BD29988DB}" srcOrd="0" destOrd="0" presId="urn:microsoft.com/office/officeart/2005/8/layout/hierarchy2"/>
    <dgm:cxn modelId="{ECE83FFC-7E00-4C1E-AC4F-3D3027E15933}" type="presOf" srcId="{086E8EEB-8742-45EC-B8BE-5DE8CC097268}" destId="{D74ED63D-873C-4CD0-8B8D-38C7D74B9D75}" srcOrd="0" destOrd="0" presId="urn:microsoft.com/office/officeart/2005/8/layout/hierarchy2"/>
    <dgm:cxn modelId="{D13612B0-F583-442A-A947-3AAF4182E3AF}" srcId="{086E8EEB-8742-45EC-B8BE-5DE8CC097268}" destId="{91F0D402-3D7B-4074-98A8-497F686D0840}" srcOrd="1" destOrd="0" parTransId="{F55912FE-290C-47B8-84C0-51EBEE80C7B6}" sibTransId="{67F32431-C3E8-4C84-8C44-73606CBE3CDB}"/>
    <dgm:cxn modelId="{448E08C0-2004-485A-BF6F-BE712D09C2C1}" type="presOf" srcId="{8F4E93A9-7DBC-46C6-930B-1825AAB0B6B7}" destId="{87D876A6-3F48-428B-BAA7-363A86A2D89E}" srcOrd="0" destOrd="0" presId="urn:microsoft.com/office/officeart/2005/8/layout/hierarchy2"/>
    <dgm:cxn modelId="{CE517637-3F7B-415B-A62C-A48C389E7767}" type="presOf" srcId="{B6F7945B-EFC4-474B-9E94-28D990C4D0C7}" destId="{0F282CC2-9161-4B23-BC8E-4F3FC29F460B}" srcOrd="1" destOrd="0" presId="urn:microsoft.com/office/officeart/2005/8/layout/hierarchy2"/>
    <dgm:cxn modelId="{28BCE22F-18F5-4ED8-AA3D-31142CFAAD90}" type="presOf" srcId="{4DD99A6E-2712-45A5-8388-CF3506BCD41C}" destId="{3163B0B0-C01C-481D-B7BC-23FBEF68845B}" srcOrd="0" destOrd="0" presId="urn:microsoft.com/office/officeart/2005/8/layout/hierarchy2"/>
    <dgm:cxn modelId="{B1525211-1D1B-41C7-BA57-3C2FC583D331}" type="presOf" srcId="{53347A2A-DFF5-4ED2-950F-33B649235955}" destId="{A5858EB5-1BEE-458B-B24D-12E81C152B44}" srcOrd="0" destOrd="0" presId="urn:microsoft.com/office/officeart/2005/8/layout/hierarchy2"/>
    <dgm:cxn modelId="{7D1C8B07-0C6C-4DFF-8E55-C910CFE3AA2A}" type="presParOf" srcId="{8D5B9C09-6C8E-45DD-A119-DEABFE348DCE}" destId="{B749FDD1-C848-4E22-854B-8E7F7D79650A}" srcOrd="0" destOrd="0" presId="urn:microsoft.com/office/officeart/2005/8/layout/hierarchy2"/>
    <dgm:cxn modelId="{1C31B419-3794-4E54-8537-8D51FD5DFA4C}" type="presParOf" srcId="{B749FDD1-C848-4E22-854B-8E7F7D79650A}" destId="{605E1428-6399-4785-8A19-233F27AC1483}" srcOrd="0" destOrd="0" presId="urn:microsoft.com/office/officeart/2005/8/layout/hierarchy2"/>
    <dgm:cxn modelId="{3B9EB348-9BC3-4E14-A1D4-2CE5CCFFD829}" type="presParOf" srcId="{B749FDD1-C848-4E22-854B-8E7F7D79650A}" destId="{F9554A19-356A-4631-9891-2A73B391DE66}" srcOrd="1" destOrd="0" presId="urn:microsoft.com/office/officeart/2005/8/layout/hierarchy2"/>
    <dgm:cxn modelId="{18A46F23-7FA9-4D89-BD8D-2E44B52EF1F5}" type="presParOf" srcId="{8D5B9C09-6C8E-45DD-A119-DEABFE348DCE}" destId="{B585AA4B-ADE6-4226-BD0A-C3C98877579B}" srcOrd="1" destOrd="0" presId="urn:microsoft.com/office/officeart/2005/8/layout/hierarchy2"/>
    <dgm:cxn modelId="{442BE89A-6D88-47FE-8682-0D27B8A9F91A}" type="presParOf" srcId="{B585AA4B-ADE6-4226-BD0A-C3C98877579B}" destId="{D74ED63D-873C-4CD0-8B8D-38C7D74B9D75}" srcOrd="0" destOrd="0" presId="urn:microsoft.com/office/officeart/2005/8/layout/hierarchy2"/>
    <dgm:cxn modelId="{F3572D8C-2F69-40DF-AA54-CA3E9ADA81A8}" type="presParOf" srcId="{B585AA4B-ADE6-4226-BD0A-C3C98877579B}" destId="{A8E86F93-55E7-4F20-B4AA-03F3553D6B37}" srcOrd="1" destOrd="0" presId="urn:microsoft.com/office/officeart/2005/8/layout/hierarchy2"/>
    <dgm:cxn modelId="{26D8D0F7-2716-456E-872F-6022CEED6334}" type="presParOf" srcId="{A8E86F93-55E7-4F20-B4AA-03F3553D6B37}" destId="{2DA50653-0C4F-4FAD-9F9A-8F4250411D21}" srcOrd="0" destOrd="0" presId="urn:microsoft.com/office/officeart/2005/8/layout/hierarchy2"/>
    <dgm:cxn modelId="{34BD22A4-E411-403B-BD86-B63F2CAD4BB6}" type="presParOf" srcId="{2DA50653-0C4F-4FAD-9F9A-8F4250411D21}" destId="{DB39CA8E-0AF6-4A69-9247-05EF7461800F}" srcOrd="0" destOrd="0" presId="urn:microsoft.com/office/officeart/2005/8/layout/hierarchy2"/>
    <dgm:cxn modelId="{40A2B5BB-D7FC-4BBA-A889-2F60DA65BE9C}" type="presParOf" srcId="{A8E86F93-55E7-4F20-B4AA-03F3553D6B37}" destId="{1CBA6602-0377-4869-A9E0-DEF1EBB4BC12}" srcOrd="1" destOrd="0" presId="urn:microsoft.com/office/officeart/2005/8/layout/hierarchy2"/>
    <dgm:cxn modelId="{2EB67BFA-E7DC-4B2A-A590-5DA56EAF8251}" type="presParOf" srcId="{1CBA6602-0377-4869-A9E0-DEF1EBB4BC12}" destId="{6A965CC6-6F33-4A96-88CD-DFB53579E297}" srcOrd="0" destOrd="0" presId="urn:microsoft.com/office/officeart/2005/8/layout/hierarchy2"/>
    <dgm:cxn modelId="{541F4FD1-FC9A-4206-AF8E-E84BFA0E55B4}" type="presParOf" srcId="{1CBA6602-0377-4869-A9E0-DEF1EBB4BC12}" destId="{E5A41162-C083-43CB-A3C0-44C3AE302E9C}" srcOrd="1" destOrd="0" presId="urn:microsoft.com/office/officeart/2005/8/layout/hierarchy2"/>
    <dgm:cxn modelId="{DC32F86A-AC93-475D-9CF2-81A92078E04C}" type="presParOf" srcId="{A8E86F93-55E7-4F20-B4AA-03F3553D6B37}" destId="{C2465BB3-D09C-4588-A172-616AD2607166}" srcOrd="2" destOrd="0" presId="urn:microsoft.com/office/officeart/2005/8/layout/hierarchy2"/>
    <dgm:cxn modelId="{C10AB8BC-E539-437B-B367-522B3D2F7E51}" type="presParOf" srcId="{C2465BB3-D09C-4588-A172-616AD2607166}" destId="{1F82603A-430F-4506-9F59-93407C38BC0E}" srcOrd="0" destOrd="0" presId="urn:microsoft.com/office/officeart/2005/8/layout/hierarchy2"/>
    <dgm:cxn modelId="{86FDA8D5-85BA-4C35-8650-7D4036F73E8A}" type="presParOf" srcId="{A8E86F93-55E7-4F20-B4AA-03F3553D6B37}" destId="{4862D1F7-8688-4E62-BC57-46C0EDED36EB}" srcOrd="3" destOrd="0" presId="urn:microsoft.com/office/officeart/2005/8/layout/hierarchy2"/>
    <dgm:cxn modelId="{0E3E3281-52E9-47C1-8BA4-9B40CDFA0368}" type="presParOf" srcId="{4862D1F7-8688-4E62-BC57-46C0EDED36EB}" destId="{A5ED2E2F-B550-4E56-BE10-3F455382E5C7}" srcOrd="0" destOrd="0" presId="urn:microsoft.com/office/officeart/2005/8/layout/hierarchy2"/>
    <dgm:cxn modelId="{5DD7C4D8-89D4-4F0D-8ACC-21615D039917}" type="presParOf" srcId="{4862D1F7-8688-4E62-BC57-46C0EDED36EB}" destId="{3D088B9A-FB4A-4990-BB92-B5174CE4F5A0}" srcOrd="1" destOrd="0" presId="urn:microsoft.com/office/officeart/2005/8/layout/hierarchy2"/>
    <dgm:cxn modelId="{866EB97E-9023-4D45-826D-44A7F856C747}" type="presParOf" srcId="{3D088B9A-FB4A-4990-BB92-B5174CE4F5A0}" destId="{8EF4AEAB-1483-458D-BE49-D8A453AD36B2}" srcOrd="0" destOrd="0" presId="urn:microsoft.com/office/officeart/2005/8/layout/hierarchy2"/>
    <dgm:cxn modelId="{403C48DA-77A1-4914-8A98-48EBDABC6618}" type="presParOf" srcId="{8EF4AEAB-1483-458D-BE49-D8A453AD36B2}" destId="{621DB417-1BC9-4484-9E3C-3D2D6DB0F8FF}" srcOrd="0" destOrd="0" presId="urn:microsoft.com/office/officeart/2005/8/layout/hierarchy2"/>
    <dgm:cxn modelId="{7579397F-DFD6-4170-8E2A-EA3F58835A96}" type="presParOf" srcId="{3D088B9A-FB4A-4990-BB92-B5174CE4F5A0}" destId="{3F4B29C2-D09D-4F79-8505-7CC89111D1F8}" srcOrd="1" destOrd="0" presId="urn:microsoft.com/office/officeart/2005/8/layout/hierarchy2"/>
    <dgm:cxn modelId="{FAF9948C-FFAF-46E3-9467-0DBC2051EE35}" type="presParOf" srcId="{3F4B29C2-D09D-4F79-8505-7CC89111D1F8}" destId="{1405AC88-E1EA-423A-A694-FB9EA7B85DE9}" srcOrd="0" destOrd="0" presId="urn:microsoft.com/office/officeart/2005/8/layout/hierarchy2"/>
    <dgm:cxn modelId="{53854C01-126C-4DFE-825A-50B165560A64}" type="presParOf" srcId="{3F4B29C2-D09D-4F79-8505-7CC89111D1F8}" destId="{C058683F-B16A-4C5A-89CE-D5F1C9D1614F}" srcOrd="1" destOrd="0" presId="urn:microsoft.com/office/officeart/2005/8/layout/hierarchy2"/>
    <dgm:cxn modelId="{0927D096-0976-4460-9F97-27A461B5472B}" type="presParOf" srcId="{3D088B9A-FB4A-4990-BB92-B5174CE4F5A0}" destId="{3163B0B0-C01C-481D-B7BC-23FBEF68845B}" srcOrd="2" destOrd="0" presId="urn:microsoft.com/office/officeart/2005/8/layout/hierarchy2"/>
    <dgm:cxn modelId="{267B1290-DE84-400B-8190-C269DDFF161A}" type="presParOf" srcId="{3163B0B0-C01C-481D-B7BC-23FBEF68845B}" destId="{AB88844A-0FF2-4242-90E6-4A6AD34CD552}" srcOrd="0" destOrd="0" presId="urn:microsoft.com/office/officeart/2005/8/layout/hierarchy2"/>
    <dgm:cxn modelId="{035CF06C-0CB2-4550-AD73-FBB75A1DBF0E}" type="presParOf" srcId="{3D088B9A-FB4A-4990-BB92-B5174CE4F5A0}" destId="{46302B79-9C62-4D64-B276-E68BAD2A1E41}" srcOrd="3" destOrd="0" presId="urn:microsoft.com/office/officeart/2005/8/layout/hierarchy2"/>
    <dgm:cxn modelId="{9C929F6B-80F7-44E7-A55D-E935891A4599}" type="presParOf" srcId="{46302B79-9C62-4D64-B276-E68BAD2A1E41}" destId="{728AB67A-77E7-4220-A58F-D7C3238D0D67}" srcOrd="0" destOrd="0" presId="urn:microsoft.com/office/officeart/2005/8/layout/hierarchy2"/>
    <dgm:cxn modelId="{2E3625B9-E438-4841-A62F-CC67903EBE2F}" type="presParOf" srcId="{46302B79-9C62-4D64-B276-E68BAD2A1E41}" destId="{3C0D28A6-255E-4862-891F-77D15B10B6FE}" srcOrd="1" destOrd="0" presId="urn:microsoft.com/office/officeart/2005/8/layout/hierarchy2"/>
    <dgm:cxn modelId="{09397D59-8422-4EA3-BF3C-A61A032C6F41}" type="presParOf" srcId="{3D088B9A-FB4A-4990-BB92-B5174CE4F5A0}" destId="{213567EF-54DA-4A93-8540-284BD29988DB}" srcOrd="4" destOrd="0" presId="urn:microsoft.com/office/officeart/2005/8/layout/hierarchy2"/>
    <dgm:cxn modelId="{D1B23874-1CE5-4980-B4CC-16379A8F4CC9}" type="presParOf" srcId="{213567EF-54DA-4A93-8540-284BD29988DB}" destId="{A9181029-2BEA-40C9-8798-BEBF31E9FA05}" srcOrd="0" destOrd="0" presId="urn:microsoft.com/office/officeart/2005/8/layout/hierarchy2"/>
    <dgm:cxn modelId="{E41F2BA0-5C56-4D6F-9E54-42B560F8FF29}" type="presParOf" srcId="{3D088B9A-FB4A-4990-BB92-B5174CE4F5A0}" destId="{F765886C-67A6-4B22-B327-77EF6C562E99}" srcOrd="5" destOrd="0" presId="urn:microsoft.com/office/officeart/2005/8/layout/hierarchy2"/>
    <dgm:cxn modelId="{4CE52B94-7354-46BF-837B-F7CD07E57501}" type="presParOf" srcId="{F765886C-67A6-4B22-B327-77EF6C562E99}" destId="{9FBF16B2-24DF-4277-B3E7-54E6FDFDE9E0}" srcOrd="0" destOrd="0" presId="urn:microsoft.com/office/officeart/2005/8/layout/hierarchy2"/>
    <dgm:cxn modelId="{B27B3734-A82D-4188-AADF-8AA13FCEA967}" type="presParOf" srcId="{F765886C-67A6-4B22-B327-77EF6C562E99}" destId="{C40C284D-97BC-4288-BDFF-1DDB23B43851}" srcOrd="1" destOrd="0" presId="urn:microsoft.com/office/officeart/2005/8/layout/hierarchy2"/>
    <dgm:cxn modelId="{41B45328-184B-486F-9E84-E4DAAE60E5BA}" type="presParOf" srcId="{A8E86F93-55E7-4F20-B4AA-03F3553D6B37}" destId="{362BB98E-28D1-4825-9CF8-D7A2145EF20F}" srcOrd="4" destOrd="0" presId="urn:microsoft.com/office/officeart/2005/8/layout/hierarchy2"/>
    <dgm:cxn modelId="{9CC91FCE-6D89-445E-95B8-EA2EB983D9E1}" type="presParOf" srcId="{362BB98E-28D1-4825-9CF8-D7A2145EF20F}" destId="{0F282CC2-9161-4B23-BC8E-4F3FC29F460B}" srcOrd="0" destOrd="0" presId="urn:microsoft.com/office/officeart/2005/8/layout/hierarchy2"/>
    <dgm:cxn modelId="{674D4EDA-13C2-441B-ADBA-8E4E1DB29788}" type="presParOf" srcId="{A8E86F93-55E7-4F20-B4AA-03F3553D6B37}" destId="{5B0160DE-5946-43DC-AE60-984D25EBC3B4}" srcOrd="5" destOrd="0" presId="urn:microsoft.com/office/officeart/2005/8/layout/hierarchy2"/>
    <dgm:cxn modelId="{EAC58812-725A-4E1B-8055-F7D50D9A72F7}" type="presParOf" srcId="{5B0160DE-5946-43DC-AE60-984D25EBC3B4}" destId="{31C071EE-CBB3-479C-94DD-F0AC129C403F}" srcOrd="0" destOrd="0" presId="urn:microsoft.com/office/officeart/2005/8/layout/hierarchy2"/>
    <dgm:cxn modelId="{8D80DCFD-ABFA-474C-87F1-9E00517B2A28}" type="presParOf" srcId="{5B0160DE-5946-43DC-AE60-984D25EBC3B4}" destId="{E410A4F3-9CAB-4550-9476-F8172A9E9F74}" srcOrd="1" destOrd="0" presId="urn:microsoft.com/office/officeart/2005/8/layout/hierarchy2"/>
    <dgm:cxn modelId="{3F7EF11D-3330-48CB-ACE5-E8FBCD2C9CFB}" type="presParOf" srcId="{E410A4F3-9CAB-4550-9476-F8172A9E9F74}" destId="{8CBD2D37-BEE2-4D27-ADC8-47454EB413D4}" srcOrd="0" destOrd="0" presId="urn:microsoft.com/office/officeart/2005/8/layout/hierarchy2"/>
    <dgm:cxn modelId="{BF5DB559-931A-405F-AF78-5C9BB419A92A}" type="presParOf" srcId="{8CBD2D37-BEE2-4D27-ADC8-47454EB413D4}" destId="{BF67AC28-005A-44D6-B287-81FF489B5070}" srcOrd="0" destOrd="0" presId="urn:microsoft.com/office/officeart/2005/8/layout/hierarchy2"/>
    <dgm:cxn modelId="{BE2C7AD8-3223-4737-9109-863F18D79CC5}" type="presParOf" srcId="{E410A4F3-9CAB-4550-9476-F8172A9E9F74}" destId="{749347C3-8153-4794-A38B-F29B0139E99C}" srcOrd="1" destOrd="0" presId="urn:microsoft.com/office/officeart/2005/8/layout/hierarchy2"/>
    <dgm:cxn modelId="{009F196D-9162-4D70-80D3-DDF9D1D0ECFC}" type="presParOf" srcId="{749347C3-8153-4794-A38B-F29B0139E99C}" destId="{5C713A80-C716-43BB-8B8D-C38A756573ED}" srcOrd="0" destOrd="0" presId="urn:microsoft.com/office/officeart/2005/8/layout/hierarchy2"/>
    <dgm:cxn modelId="{70695910-4235-4DAC-BD8B-D5EA02CD90FE}" type="presParOf" srcId="{749347C3-8153-4794-A38B-F29B0139E99C}" destId="{E1C2B8A4-B101-425A-B59B-285F25ABE9EA}" srcOrd="1" destOrd="0" presId="urn:microsoft.com/office/officeart/2005/8/layout/hierarchy2"/>
    <dgm:cxn modelId="{C5C98EE6-1753-4D0D-A527-ED2696A36540}" type="presParOf" srcId="{E410A4F3-9CAB-4550-9476-F8172A9E9F74}" destId="{A5858EB5-1BEE-458B-B24D-12E81C152B44}" srcOrd="2" destOrd="0" presId="urn:microsoft.com/office/officeart/2005/8/layout/hierarchy2"/>
    <dgm:cxn modelId="{CC1808DF-47A0-4282-8FA0-3C5E70283B74}" type="presParOf" srcId="{A5858EB5-1BEE-458B-B24D-12E81C152B44}" destId="{D76C08FD-4C99-4C86-BB0C-BF8A9A8F312C}" srcOrd="0" destOrd="0" presId="urn:microsoft.com/office/officeart/2005/8/layout/hierarchy2"/>
    <dgm:cxn modelId="{8BA9E4D9-62D3-4195-A47D-CBC40BC4DDEB}" type="presParOf" srcId="{E410A4F3-9CAB-4550-9476-F8172A9E9F74}" destId="{D0F4F21C-2A71-4F16-B274-037F3B3977FC}" srcOrd="3" destOrd="0" presId="urn:microsoft.com/office/officeart/2005/8/layout/hierarchy2"/>
    <dgm:cxn modelId="{E07366D9-9E8E-43C1-A265-3EE312DF9684}" type="presParOf" srcId="{D0F4F21C-2A71-4F16-B274-037F3B3977FC}" destId="{7E02593F-AB98-47E4-A221-73328D958132}" srcOrd="0" destOrd="0" presId="urn:microsoft.com/office/officeart/2005/8/layout/hierarchy2"/>
    <dgm:cxn modelId="{19AFFA9C-00F8-4E04-9496-89417D828572}" type="presParOf" srcId="{D0F4F21C-2A71-4F16-B274-037F3B3977FC}" destId="{5301DD84-51F9-423E-B1BC-A2FCAA3BEAC5}" srcOrd="1" destOrd="0" presId="urn:microsoft.com/office/officeart/2005/8/layout/hierarchy2"/>
    <dgm:cxn modelId="{6A259218-A436-46C4-AC16-9B585140EDC6}" type="presParOf" srcId="{E410A4F3-9CAB-4550-9476-F8172A9E9F74}" destId="{87D876A6-3F48-428B-BAA7-363A86A2D89E}" srcOrd="4" destOrd="0" presId="urn:microsoft.com/office/officeart/2005/8/layout/hierarchy2"/>
    <dgm:cxn modelId="{3F44AC9D-C496-4A9D-9DDF-330D7F9AD4AD}" type="presParOf" srcId="{87D876A6-3F48-428B-BAA7-363A86A2D89E}" destId="{C2D11EC3-B6C3-4970-B356-026900815C6D}" srcOrd="0" destOrd="0" presId="urn:microsoft.com/office/officeart/2005/8/layout/hierarchy2"/>
    <dgm:cxn modelId="{17545603-1435-4852-8651-5AE523A0024B}" type="presParOf" srcId="{E410A4F3-9CAB-4550-9476-F8172A9E9F74}" destId="{8488A322-035A-440F-9384-4C7853084188}" srcOrd="5" destOrd="0" presId="urn:microsoft.com/office/officeart/2005/8/layout/hierarchy2"/>
    <dgm:cxn modelId="{72B987A4-B62D-4E1E-8CA7-43437EE9EEBB}" type="presParOf" srcId="{8488A322-035A-440F-9384-4C7853084188}" destId="{00787882-46ED-4C2D-87B8-3ADC6597A264}" srcOrd="0" destOrd="0" presId="urn:microsoft.com/office/officeart/2005/8/layout/hierarchy2"/>
    <dgm:cxn modelId="{410A8F97-996F-4A0B-90F0-78483BB401C5}" type="presParOf" srcId="{8488A322-035A-440F-9384-4C7853084188}" destId="{4A1484C8-20EA-44F0-977B-1A52E74DE8DC}" srcOrd="1" destOrd="0" presId="urn:microsoft.com/office/officeart/2005/8/layout/hierarchy2"/>
  </dgm:cxnLst>
  <dgm:bg/>
  <dgm:whole>
    <a:ln w="3175">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134FE5D-748E-4EDF-8395-757F19221C9E}"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pt-BR"/>
        </a:p>
      </dgm:t>
    </dgm:pt>
    <dgm:pt modelId="{CCA37393-A99F-48F1-A353-99148006C201}">
      <dgm:prSet phldrT="[Texto]" custT="1"/>
      <dgm:spPr>
        <a:solidFill>
          <a:schemeClr val="accent3">
            <a:lumMod val="40000"/>
            <a:lumOff val="60000"/>
          </a:schemeClr>
        </a:solidFill>
      </dgm:spPr>
      <dgm:t>
        <a:bodyPr/>
        <a:lstStyle/>
        <a:p>
          <a:pPr algn="l"/>
          <a:r>
            <a:rPr lang="pt-BR" sz="1400" dirty="0" smtClean="0">
              <a:solidFill>
                <a:schemeClr val="tx1"/>
              </a:solidFill>
            </a:rPr>
            <a:t>- exemplos e a eficiência do BIM em orçamento de obras.</a:t>
          </a:r>
          <a:endParaRPr lang="pt-BR" sz="1400" dirty="0">
            <a:solidFill>
              <a:schemeClr val="tx1"/>
            </a:solidFill>
          </a:endParaRPr>
        </a:p>
      </dgm:t>
    </dgm:pt>
    <dgm:pt modelId="{EF08A4B9-B132-4643-A52D-D358FF5A84E5}" type="parTrans" cxnId="{41125414-FFA7-41DB-9B0F-9A7792E7E26A}">
      <dgm:prSet/>
      <dgm:spPr/>
      <dgm:t>
        <a:bodyPr/>
        <a:lstStyle/>
        <a:p>
          <a:endParaRPr lang="pt-BR"/>
        </a:p>
      </dgm:t>
    </dgm:pt>
    <dgm:pt modelId="{72B95BB3-94D7-4F5B-B96D-42A5DB92AF96}" type="sibTrans" cxnId="{41125414-FFA7-41DB-9B0F-9A7792E7E26A}">
      <dgm:prSet/>
      <dgm:spPr/>
      <dgm:t>
        <a:bodyPr/>
        <a:lstStyle/>
        <a:p>
          <a:endParaRPr lang="pt-BR"/>
        </a:p>
      </dgm:t>
    </dgm:pt>
    <dgm:pt modelId="{71DF84B3-E34D-40F5-A19C-CB66F438A9BD}">
      <dgm:prSet phldrT="[Texto]" custT="1"/>
      <dgm:spPr>
        <a:solidFill>
          <a:schemeClr val="accent5">
            <a:lumMod val="40000"/>
            <a:lumOff val="60000"/>
          </a:schemeClr>
        </a:solidFill>
      </dgm:spPr>
      <dgm:t>
        <a:bodyPr/>
        <a:lstStyle/>
        <a:p>
          <a:pPr algn="l"/>
          <a:r>
            <a:rPr lang="pt-BR" sz="1400" dirty="0" smtClean="0">
              <a:solidFill>
                <a:schemeClr val="tx1"/>
              </a:solidFill>
            </a:rPr>
            <a:t>- ferramentas gratuitas ou baratas.</a:t>
          </a:r>
          <a:endParaRPr lang="pt-BR" sz="1400" dirty="0">
            <a:solidFill>
              <a:schemeClr val="tx1"/>
            </a:solidFill>
          </a:endParaRPr>
        </a:p>
      </dgm:t>
    </dgm:pt>
    <dgm:pt modelId="{430E5EB5-FD02-422A-80D3-10DFF679A8E1}" type="parTrans" cxnId="{5B12BAE4-0FDF-40FD-B07E-D8B689299D74}">
      <dgm:prSet/>
      <dgm:spPr/>
      <dgm:t>
        <a:bodyPr/>
        <a:lstStyle/>
        <a:p>
          <a:endParaRPr lang="pt-BR"/>
        </a:p>
      </dgm:t>
    </dgm:pt>
    <dgm:pt modelId="{E16B8596-11B5-4209-B7F5-4B0A4E8DA80E}" type="sibTrans" cxnId="{5B12BAE4-0FDF-40FD-B07E-D8B689299D74}">
      <dgm:prSet/>
      <dgm:spPr/>
      <dgm:t>
        <a:bodyPr/>
        <a:lstStyle/>
        <a:p>
          <a:endParaRPr lang="pt-BR"/>
        </a:p>
      </dgm:t>
    </dgm:pt>
    <dgm:pt modelId="{D481EB60-BDD5-4022-B994-7AC45A1AF7BE}">
      <dgm:prSet phldrT="[Texto]" custT="1"/>
      <dgm:spPr>
        <a:solidFill>
          <a:srgbClr val="FFCC00"/>
        </a:solidFill>
      </dgm:spPr>
      <dgm:t>
        <a:bodyPr/>
        <a:lstStyle/>
        <a:p>
          <a:pPr algn="l"/>
          <a:r>
            <a:rPr lang="pt-BR" sz="1200" dirty="0" smtClean="0">
              <a:solidFill>
                <a:schemeClr val="tx1"/>
              </a:solidFill>
            </a:rPr>
            <a:t>- soluções computacionais</a:t>
          </a:r>
          <a:endParaRPr lang="pt-BR" sz="1200" dirty="0">
            <a:solidFill>
              <a:schemeClr val="tx1"/>
            </a:solidFill>
          </a:endParaRPr>
        </a:p>
      </dgm:t>
    </dgm:pt>
    <dgm:pt modelId="{7413AD9B-CBAE-4986-A43C-FAA4E837898F}" type="parTrans" cxnId="{081E7335-660A-4202-9C86-37E80EE5CFF5}">
      <dgm:prSet/>
      <dgm:spPr/>
      <dgm:t>
        <a:bodyPr/>
        <a:lstStyle/>
        <a:p>
          <a:endParaRPr lang="pt-BR"/>
        </a:p>
      </dgm:t>
    </dgm:pt>
    <dgm:pt modelId="{25189BB8-88EC-4EFF-A70E-0174B1641EBD}" type="sibTrans" cxnId="{081E7335-660A-4202-9C86-37E80EE5CFF5}">
      <dgm:prSet/>
      <dgm:spPr/>
      <dgm:t>
        <a:bodyPr/>
        <a:lstStyle/>
        <a:p>
          <a:endParaRPr lang="pt-BR"/>
        </a:p>
      </dgm:t>
    </dgm:pt>
    <dgm:pt modelId="{6BBFE436-A610-44AD-8E21-F5394726C8D5}">
      <dgm:prSet phldrT="[Texto]" custT="1"/>
      <dgm:spPr>
        <a:solidFill>
          <a:srgbClr val="99FFCC"/>
        </a:solidFill>
      </dgm:spPr>
      <dgm:t>
        <a:bodyPr/>
        <a:lstStyle/>
        <a:p>
          <a:pPr algn="l"/>
          <a:r>
            <a:rPr lang="pt-BR" sz="1400" dirty="0" smtClean="0">
              <a:solidFill>
                <a:schemeClr val="tx1"/>
              </a:solidFill>
            </a:rPr>
            <a:t>- colaboração entre os projetistas e o engenheiro de custos.</a:t>
          </a:r>
          <a:endParaRPr lang="pt-BR" sz="1400" dirty="0">
            <a:solidFill>
              <a:schemeClr val="tx1"/>
            </a:solidFill>
          </a:endParaRPr>
        </a:p>
      </dgm:t>
    </dgm:pt>
    <dgm:pt modelId="{9DE817EC-5EBC-4223-9072-2C496D3B9862}" type="parTrans" cxnId="{8799AFB3-98A7-4AA1-833E-89EDD275A860}">
      <dgm:prSet/>
      <dgm:spPr/>
      <dgm:t>
        <a:bodyPr/>
        <a:lstStyle/>
        <a:p>
          <a:endParaRPr lang="pt-BR"/>
        </a:p>
      </dgm:t>
    </dgm:pt>
    <dgm:pt modelId="{E0F7255A-013B-4453-B476-9C7F22AABEDF}" type="sibTrans" cxnId="{8799AFB3-98A7-4AA1-833E-89EDD275A860}">
      <dgm:prSet/>
      <dgm:spPr/>
      <dgm:t>
        <a:bodyPr/>
        <a:lstStyle/>
        <a:p>
          <a:endParaRPr lang="pt-BR"/>
        </a:p>
      </dgm:t>
    </dgm:pt>
    <dgm:pt modelId="{BF9172D8-2CA6-46A4-AE50-A2E392B98939}">
      <dgm:prSet phldrT="[Texto]" custT="1"/>
      <dgm:spPr>
        <a:solidFill>
          <a:srgbClr val="CC99FF"/>
        </a:solidFill>
      </dgm:spPr>
      <dgm:t>
        <a:bodyPr/>
        <a:lstStyle/>
        <a:p>
          <a:pPr algn="l"/>
          <a:r>
            <a:rPr lang="pt-BR" sz="1050" dirty="0" smtClean="0">
              <a:solidFill>
                <a:schemeClr val="tx1"/>
              </a:solidFill>
            </a:rPr>
            <a:t>- interoperabilidade</a:t>
          </a:r>
          <a:endParaRPr lang="pt-BR" sz="1050" dirty="0">
            <a:solidFill>
              <a:schemeClr val="tx1"/>
            </a:solidFill>
          </a:endParaRPr>
        </a:p>
      </dgm:t>
    </dgm:pt>
    <dgm:pt modelId="{295CC3B6-F723-4D27-A93C-6D54ED148581}" type="parTrans" cxnId="{4D9D837A-FBC8-4A40-884E-6AC2F5941F64}">
      <dgm:prSet/>
      <dgm:spPr/>
      <dgm:t>
        <a:bodyPr/>
        <a:lstStyle/>
        <a:p>
          <a:endParaRPr lang="pt-BR"/>
        </a:p>
      </dgm:t>
    </dgm:pt>
    <dgm:pt modelId="{FBC5A302-A46C-4E31-B410-BCD1BC86D23A}" type="sibTrans" cxnId="{4D9D837A-FBC8-4A40-884E-6AC2F5941F64}">
      <dgm:prSet/>
      <dgm:spPr/>
      <dgm:t>
        <a:bodyPr/>
        <a:lstStyle/>
        <a:p>
          <a:endParaRPr lang="pt-BR"/>
        </a:p>
      </dgm:t>
    </dgm:pt>
    <dgm:pt modelId="{0C005027-7A65-461E-B484-BD19A554E185}">
      <dgm:prSet phldrT="[Texto]" custT="1"/>
      <dgm:spPr>
        <a:solidFill>
          <a:schemeClr val="accent2">
            <a:lumMod val="40000"/>
            <a:lumOff val="60000"/>
          </a:schemeClr>
        </a:solidFill>
      </dgm:spPr>
      <dgm:t>
        <a:bodyPr anchor="t"/>
        <a:lstStyle/>
        <a:p>
          <a:pPr algn="l"/>
          <a:endParaRPr lang="pt-BR" sz="900" b="0" dirty="0" smtClean="0">
            <a:solidFill>
              <a:schemeClr val="tx1"/>
            </a:solidFill>
          </a:endParaRPr>
        </a:p>
        <a:p>
          <a:pPr algn="l"/>
          <a:endParaRPr lang="pt-BR" sz="900" b="0" dirty="0" smtClean="0">
            <a:solidFill>
              <a:schemeClr val="tx1"/>
            </a:solidFill>
          </a:endParaRPr>
        </a:p>
        <a:p>
          <a:pPr algn="l"/>
          <a:r>
            <a:rPr lang="pt-BR" sz="1400" b="0" dirty="0" smtClean="0">
              <a:solidFill>
                <a:schemeClr val="tx1"/>
              </a:solidFill>
            </a:rPr>
            <a:t>- mudanças na construção civil;</a:t>
          </a:r>
        </a:p>
        <a:p>
          <a:pPr algn="l"/>
          <a:endParaRPr lang="pt-BR" sz="900" b="0" dirty="0" smtClean="0">
            <a:solidFill>
              <a:schemeClr val="tx1"/>
            </a:solidFill>
          </a:endParaRPr>
        </a:p>
        <a:p>
          <a:pPr algn="l"/>
          <a:r>
            <a:rPr lang="pt-BR" sz="1400" b="0" dirty="0" smtClean="0">
              <a:solidFill>
                <a:schemeClr val="tx1"/>
              </a:solidFill>
            </a:rPr>
            <a:t>  - estratégias do governo; </a:t>
          </a:r>
        </a:p>
        <a:p>
          <a:pPr algn="l"/>
          <a:endParaRPr lang="pt-BR" sz="900" b="0" dirty="0" smtClean="0">
            <a:solidFill>
              <a:schemeClr val="tx1"/>
            </a:solidFill>
          </a:endParaRPr>
        </a:p>
        <a:p>
          <a:pPr algn="l"/>
          <a:r>
            <a:rPr lang="pt-BR" sz="1400" b="0" dirty="0" smtClean="0">
              <a:solidFill>
                <a:schemeClr val="tx1"/>
              </a:solidFill>
            </a:rPr>
            <a:t> - qualidade de projetos e obras.</a:t>
          </a:r>
          <a:endParaRPr lang="pt-BR" sz="1050" dirty="0">
            <a:solidFill>
              <a:schemeClr val="tx1"/>
            </a:solidFill>
          </a:endParaRPr>
        </a:p>
      </dgm:t>
    </dgm:pt>
    <dgm:pt modelId="{279D8C4D-A46F-4D8E-8C02-8CF37F07B672}" type="sibTrans" cxnId="{6C6E0C2F-DDBA-4336-BC0E-0ED946E08EEB}">
      <dgm:prSet/>
      <dgm:spPr/>
      <dgm:t>
        <a:bodyPr/>
        <a:lstStyle/>
        <a:p>
          <a:endParaRPr lang="pt-BR"/>
        </a:p>
      </dgm:t>
    </dgm:pt>
    <dgm:pt modelId="{69387DAD-2470-428C-AEFD-8B795CFD535F}" type="parTrans" cxnId="{6C6E0C2F-DDBA-4336-BC0E-0ED946E08EEB}">
      <dgm:prSet/>
      <dgm:spPr/>
      <dgm:t>
        <a:bodyPr/>
        <a:lstStyle/>
        <a:p>
          <a:endParaRPr lang="pt-BR"/>
        </a:p>
      </dgm:t>
    </dgm:pt>
    <dgm:pt modelId="{78596838-EC8C-4ACC-B398-63EA3DA276B4}">
      <dgm:prSet phldrT="[Texto]" custT="1"/>
      <dgm:spPr>
        <a:solidFill>
          <a:schemeClr val="accent4">
            <a:lumMod val="40000"/>
            <a:lumOff val="60000"/>
          </a:schemeClr>
        </a:solidFill>
      </dgm:spPr>
      <dgm:t>
        <a:bodyPr anchor="ctr"/>
        <a:lstStyle/>
        <a:p>
          <a:r>
            <a:rPr lang="pt-BR" sz="3600" b="1" dirty="0" smtClean="0">
              <a:solidFill>
                <a:schemeClr val="accent1"/>
              </a:solidFill>
              <a:effectLst>
                <a:outerShdw blurRad="38100" dist="38100" dir="2700000" algn="tl">
                  <a:srgbClr val="000000">
                    <a:alpha val="43137"/>
                  </a:srgbClr>
                </a:outerShdw>
              </a:effectLst>
            </a:rPr>
            <a:t>Conclusões:</a:t>
          </a:r>
          <a:r>
            <a:rPr lang="pt-BR" sz="4400" dirty="0" smtClean="0">
              <a:solidFill>
                <a:schemeClr val="tx1"/>
              </a:solidFill>
            </a:rPr>
            <a:t>                         </a:t>
          </a:r>
          <a:r>
            <a:rPr lang="pt-BR" sz="6500" dirty="0" smtClean="0"/>
            <a:t> </a:t>
          </a:r>
          <a:endParaRPr lang="pt-BR" sz="6500" dirty="0"/>
        </a:p>
      </dgm:t>
    </dgm:pt>
    <dgm:pt modelId="{74E8A15F-ABAA-4885-A37C-9021E5934FFF}" type="sibTrans" cxnId="{BF0923EB-7505-4734-A8D8-0AA4934DAFF4}">
      <dgm:prSet/>
      <dgm:spPr/>
      <dgm:t>
        <a:bodyPr/>
        <a:lstStyle/>
        <a:p>
          <a:endParaRPr lang="pt-BR"/>
        </a:p>
      </dgm:t>
    </dgm:pt>
    <dgm:pt modelId="{B2827936-1B3E-422F-9A3E-D7160455895A}" type="parTrans" cxnId="{BF0923EB-7505-4734-A8D8-0AA4934DAFF4}">
      <dgm:prSet/>
      <dgm:spPr/>
      <dgm:t>
        <a:bodyPr/>
        <a:lstStyle/>
        <a:p>
          <a:endParaRPr lang="pt-BR"/>
        </a:p>
      </dgm:t>
    </dgm:pt>
    <dgm:pt modelId="{C0D9ADFD-AE04-47F5-9866-1E175E46E7E5}" type="pres">
      <dgm:prSet presAssocID="{4134FE5D-748E-4EDF-8395-757F19221C9E}" presName="composite" presStyleCnt="0">
        <dgm:presLayoutVars>
          <dgm:chMax val="1"/>
          <dgm:dir/>
          <dgm:resizeHandles val="exact"/>
        </dgm:presLayoutVars>
      </dgm:prSet>
      <dgm:spPr/>
      <dgm:t>
        <a:bodyPr/>
        <a:lstStyle/>
        <a:p>
          <a:endParaRPr lang="pt-BR"/>
        </a:p>
      </dgm:t>
    </dgm:pt>
    <dgm:pt modelId="{72855FB2-578A-4061-97EB-6D527F186865}" type="pres">
      <dgm:prSet presAssocID="{78596838-EC8C-4ACC-B398-63EA3DA276B4}" presName="roof" presStyleLbl="dkBgShp" presStyleIdx="0" presStyleCnt="2" custScaleY="81495" custLinFactNeighborY="-2364"/>
      <dgm:spPr/>
      <dgm:t>
        <a:bodyPr/>
        <a:lstStyle/>
        <a:p>
          <a:endParaRPr lang="pt-BR"/>
        </a:p>
      </dgm:t>
    </dgm:pt>
    <dgm:pt modelId="{C86C946B-4EBA-4493-AC99-A36E20DD690D}" type="pres">
      <dgm:prSet presAssocID="{78596838-EC8C-4ACC-B398-63EA3DA276B4}" presName="pillars" presStyleCnt="0"/>
      <dgm:spPr/>
    </dgm:pt>
    <dgm:pt modelId="{C83A837B-789A-4EB9-8E3A-4870220E9339}" type="pres">
      <dgm:prSet presAssocID="{78596838-EC8C-4ACC-B398-63EA3DA276B4}" presName="pillar1" presStyleLbl="node1" presStyleIdx="0" presStyleCnt="6">
        <dgm:presLayoutVars>
          <dgm:bulletEnabled val="1"/>
        </dgm:presLayoutVars>
      </dgm:prSet>
      <dgm:spPr/>
      <dgm:t>
        <a:bodyPr/>
        <a:lstStyle/>
        <a:p>
          <a:endParaRPr lang="pt-BR"/>
        </a:p>
      </dgm:t>
    </dgm:pt>
    <dgm:pt modelId="{1CC5B170-1DA8-46F7-BCFD-BA1064951D4F}" type="pres">
      <dgm:prSet presAssocID="{CCA37393-A99F-48F1-A353-99148006C201}" presName="pillarX" presStyleLbl="node1" presStyleIdx="1" presStyleCnt="6">
        <dgm:presLayoutVars>
          <dgm:bulletEnabled val="1"/>
        </dgm:presLayoutVars>
      </dgm:prSet>
      <dgm:spPr/>
      <dgm:t>
        <a:bodyPr/>
        <a:lstStyle/>
        <a:p>
          <a:endParaRPr lang="pt-BR"/>
        </a:p>
      </dgm:t>
    </dgm:pt>
    <dgm:pt modelId="{541E4C50-305F-40E8-8851-E95954C2259E}" type="pres">
      <dgm:prSet presAssocID="{71DF84B3-E34D-40F5-A19C-CB66F438A9BD}" presName="pillarX" presStyleLbl="node1" presStyleIdx="2" presStyleCnt="6">
        <dgm:presLayoutVars>
          <dgm:bulletEnabled val="1"/>
        </dgm:presLayoutVars>
      </dgm:prSet>
      <dgm:spPr/>
      <dgm:t>
        <a:bodyPr/>
        <a:lstStyle/>
        <a:p>
          <a:endParaRPr lang="pt-BR"/>
        </a:p>
      </dgm:t>
    </dgm:pt>
    <dgm:pt modelId="{EC04143E-6E01-4736-9375-646F10F41D79}" type="pres">
      <dgm:prSet presAssocID="{6BBFE436-A610-44AD-8E21-F5394726C8D5}" presName="pillarX" presStyleLbl="node1" presStyleIdx="3" presStyleCnt="6">
        <dgm:presLayoutVars>
          <dgm:bulletEnabled val="1"/>
        </dgm:presLayoutVars>
      </dgm:prSet>
      <dgm:spPr/>
      <dgm:t>
        <a:bodyPr/>
        <a:lstStyle/>
        <a:p>
          <a:endParaRPr lang="pt-BR"/>
        </a:p>
      </dgm:t>
    </dgm:pt>
    <dgm:pt modelId="{BA6579DF-E5BB-448D-95D7-3562D10E4DB2}" type="pres">
      <dgm:prSet presAssocID="{BF9172D8-2CA6-46A4-AE50-A2E392B98939}" presName="pillarX" presStyleLbl="node1" presStyleIdx="4" presStyleCnt="6" custLinFactNeighborX="-1858">
        <dgm:presLayoutVars>
          <dgm:bulletEnabled val="1"/>
        </dgm:presLayoutVars>
      </dgm:prSet>
      <dgm:spPr/>
      <dgm:t>
        <a:bodyPr/>
        <a:lstStyle/>
        <a:p>
          <a:endParaRPr lang="pt-BR"/>
        </a:p>
      </dgm:t>
    </dgm:pt>
    <dgm:pt modelId="{135E42D4-0C4E-4E4E-B7A7-171ED3896B76}" type="pres">
      <dgm:prSet presAssocID="{D481EB60-BDD5-4022-B994-7AC45A1AF7BE}" presName="pillarX" presStyleLbl="node1" presStyleIdx="5" presStyleCnt="6" custScaleX="100174">
        <dgm:presLayoutVars>
          <dgm:bulletEnabled val="1"/>
        </dgm:presLayoutVars>
      </dgm:prSet>
      <dgm:spPr/>
      <dgm:t>
        <a:bodyPr/>
        <a:lstStyle/>
        <a:p>
          <a:endParaRPr lang="pt-BR"/>
        </a:p>
      </dgm:t>
    </dgm:pt>
    <dgm:pt modelId="{55B3D7B2-5702-491A-ADB2-7216507282D6}" type="pres">
      <dgm:prSet presAssocID="{78596838-EC8C-4ACC-B398-63EA3DA276B4}" presName="base" presStyleLbl="dkBgShp" presStyleIdx="1" presStyleCnt="2"/>
      <dgm:spPr/>
    </dgm:pt>
  </dgm:ptLst>
  <dgm:cxnLst>
    <dgm:cxn modelId="{50854A91-E5DC-4AB7-B6AE-F1156CD18E88}" type="presOf" srcId="{71DF84B3-E34D-40F5-A19C-CB66F438A9BD}" destId="{541E4C50-305F-40E8-8851-E95954C2259E}" srcOrd="0" destOrd="0" presId="urn:microsoft.com/office/officeart/2005/8/layout/hList3"/>
    <dgm:cxn modelId="{3F6A418D-5B1B-437F-8E06-B4063A1305E6}" type="presOf" srcId="{6BBFE436-A610-44AD-8E21-F5394726C8D5}" destId="{EC04143E-6E01-4736-9375-646F10F41D79}" srcOrd="0" destOrd="0" presId="urn:microsoft.com/office/officeart/2005/8/layout/hList3"/>
    <dgm:cxn modelId="{BF0923EB-7505-4734-A8D8-0AA4934DAFF4}" srcId="{4134FE5D-748E-4EDF-8395-757F19221C9E}" destId="{78596838-EC8C-4ACC-B398-63EA3DA276B4}" srcOrd="0" destOrd="0" parTransId="{B2827936-1B3E-422F-9A3E-D7160455895A}" sibTransId="{74E8A15F-ABAA-4885-A37C-9021E5934FFF}"/>
    <dgm:cxn modelId="{1033A189-1A8A-450E-B5F0-A01118B7355B}" type="presOf" srcId="{0C005027-7A65-461E-B484-BD19A554E185}" destId="{C83A837B-789A-4EB9-8E3A-4870220E9339}" srcOrd="0" destOrd="0" presId="urn:microsoft.com/office/officeart/2005/8/layout/hList3"/>
    <dgm:cxn modelId="{5C078A4C-7CE0-407F-AD59-64C357B6004D}" type="presOf" srcId="{4134FE5D-748E-4EDF-8395-757F19221C9E}" destId="{C0D9ADFD-AE04-47F5-9866-1E175E46E7E5}" srcOrd="0" destOrd="0" presId="urn:microsoft.com/office/officeart/2005/8/layout/hList3"/>
    <dgm:cxn modelId="{081E7335-660A-4202-9C86-37E80EE5CFF5}" srcId="{78596838-EC8C-4ACC-B398-63EA3DA276B4}" destId="{D481EB60-BDD5-4022-B994-7AC45A1AF7BE}" srcOrd="5" destOrd="0" parTransId="{7413AD9B-CBAE-4986-A43C-FAA4E837898F}" sibTransId="{25189BB8-88EC-4EFF-A70E-0174B1641EBD}"/>
    <dgm:cxn modelId="{2C5FC528-D1E4-4535-915A-432AEDCA8A6C}" type="presOf" srcId="{CCA37393-A99F-48F1-A353-99148006C201}" destId="{1CC5B170-1DA8-46F7-BCFD-BA1064951D4F}" srcOrd="0" destOrd="0" presId="urn:microsoft.com/office/officeart/2005/8/layout/hList3"/>
    <dgm:cxn modelId="{6C6E0C2F-DDBA-4336-BC0E-0ED946E08EEB}" srcId="{78596838-EC8C-4ACC-B398-63EA3DA276B4}" destId="{0C005027-7A65-461E-B484-BD19A554E185}" srcOrd="0" destOrd="0" parTransId="{69387DAD-2470-428C-AEFD-8B795CFD535F}" sibTransId="{279D8C4D-A46F-4D8E-8C02-8CF37F07B672}"/>
    <dgm:cxn modelId="{5B12BAE4-0FDF-40FD-B07E-D8B689299D74}" srcId="{78596838-EC8C-4ACC-B398-63EA3DA276B4}" destId="{71DF84B3-E34D-40F5-A19C-CB66F438A9BD}" srcOrd="2" destOrd="0" parTransId="{430E5EB5-FD02-422A-80D3-10DFF679A8E1}" sibTransId="{E16B8596-11B5-4209-B7F5-4B0A4E8DA80E}"/>
    <dgm:cxn modelId="{41125414-FFA7-41DB-9B0F-9A7792E7E26A}" srcId="{78596838-EC8C-4ACC-B398-63EA3DA276B4}" destId="{CCA37393-A99F-48F1-A353-99148006C201}" srcOrd="1" destOrd="0" parTransId="{EF08A4B9-B132-4643-A52D-D358FF5A84E5}" sibTransId="{72B95BB3-94D7-4F5B-B96D-42A5DB92AF96}"/>
    <dgm:cxn modelId="{8799AFB3-98A7-4AA1-833E-89EDD275A860}" srcId="{78596838-EC8C-4ACC-B398-63EA3DA276B4}" destId="{6BBFE436-A610-44AD-8E21-F5394726C8D5}" srcOrd="3" destOrd="0" parTransId="{9DE817EC-5EBC-4223-9072-2C496D3B9862}" sibTransId="{E0F7255A-013B-4453-B476-9C7F22AABEDF}"/>
    <dgm:cxn modelId="{4D9D837A-FBC8-4A40-884E-6AC2F5941F64}" srcId="{78596838-EC8C-4ACC-B398-63EA3DA276B4}" destId="{BF9172D8-2CA6-46A4-AE50-A2E392B98939}" srcOrd="4" destOrd="0" parTransId="{295CC3B6-F723-4D27-A93C-6D54ED148581}" sibTransId="{FBC5A302-A46C-4E31-B410-BCD1BC86D23A}"/>
    <dgm:cxn modelId="{702F383C-4FA8-4CA3-8137-2E84712C18DF}" type="presOf" srcId="{D481EB60-BDD5-4022-B994-7AC45A1AF7BE}" destId="{135E42D4-0C4E-4E4E-B7A7-171ED3896B76}" srcOrd="0" destOrd="0" presId="urn:microsoft.com/office/officeart/2005/8/layout/hList3"/>
    <dgm:cxn modelId="{39FB7A03-DF44-4426-A789-39524897F8CD}" type="presOf" srcId="{78596838-EC8C-4ACC-B398-63EA3DA276B4}" destId="{72855FB2-578A-4061-97EB-6D527F186865}" srcOrd="0" destOrd="0" presId="urn:microsoft.com/office/officeart/2005/8/layout/hList3"/>
    <dgm:cxn modelId="{5A84A786-6A13-48C3-AF58-FC834F0CC820}" type="presOf" srcId="{BF9172D8-2CA6-46A4-AE50-A2E392B98939}" destId="{BA6579DF-E5BB-448D-95D7-3562D10E4DB2}" srcOrd="0" destOrd="0" presId="urn:microsoft.com/office/officeart/2005/8/layout/hList3"/>
    <dgm:cxn modelId="{698A7953-82A1-4F0F-B12E-188DD51764D7}" type="presParOf" srcId="{C0D9ADFD-AE04-47F5-9866-1E175E46E7E5}" destId="{72855FB2-578A-4061-97EB-6D527F186865}" srcOrd="0" destOrd="0" presId="urn:microsoft.com/office/officeart/2005/8/layout/hList3"/>
    <dgm:cxn modelId="{7220F49A-D889-4BDD-8AF1-924C73B2CDE3}" type="presParOf" srcId="{C0D9ADFD-AE04-47F5-9866-1E175E46E7E5}" destId="{C86C946B-4EBA-4493-AC99-A36E20DD690D}" srcOrd="1" destOrd="0" presId="urn:microsoft.com/office/officeart/2005/8/layout/hList3"/>
    <dgm:cxn modelId="{A2CCD399-79D3-41E1-9651-11940A12DDB9}" type="presParOf" srcId="{C86C946B-4EBA-4493-AC99-A36E20DD690D}" destId="{C83A837B-789A-4EB9-8E3A-4870220E9339}" srcOrd="0" destOrd="0" presId="urn:microsoft.com/office/officeart/2005/8/layout/hList3"/>
    <dgm:cxn modelId="{38F6021E-5BDA-42C8-B582-D6B405D5EF47}" type="presParOf" srcId="{C86C946B-4EBA-4493-AC99-A36E20DD690D}" destId="{1CC5B170-1DA8-46F7-BCFD-BA1064951D4F}" srcOrd="1" destOrd="0" presId="urn:microsoft.com/office/officeart/2005/8/layout/hList3"/>
    <dgm:cxn modelId="{2B28EA59-FBDD-486F-88CC-CA41D8F14763}" type="presParOf" srcId="{C86C946B-4EBA-4493-AC99-A36E20DD690D}" destId="{541E4C50-305F-40E8-8851-E95954C2259E}" srcOrd="2" destOrd="0" presId="urn:microsoft.com/office/officeart/2005/8/layout/hList3"/>
    <dgm:cxn modelId="{8389D1ED-C808-4ED6-9C00-22F29B73557F}" type="presParOf" srcId="{C86C946B-4EBA-4493-AC99-A36E20DD690D}" destId="{EC04143E-6E01-4736-9375-646F10F41D79}" srcOrd="3" destOrd="0" presId="urn:microsoft.com/office/officeart/2005/8/layout/hList3"/>
    <dgm:cxn modelId="{29C1033F-07FF-4E06-8905-FAB947FFC8EB}" type="presParOf" srcId="{C86C946B-4EBA-4493-AC99-A36E20DD690D}" destId="{BA6579DF-E5BB-448D-95D7-3562D10E4DB2}" srcOrd="4" destOrd="0" presId="urn:microsoft.com/office/officeart/2005/8/layout/hList3"/>
    <dgm:cxn modelId="{37E9D383-0FCA-4F08-8157-24907E129237}" type="presParOf" srcId="{C86C946B-4EBA-4493-AC99-A36E20DD690D}" destId="{135E42D4-0C4E-4E4E-B7A7-171ED3896B76}" srcOrd="5" destOrd="0" presId="urn:microsoft.com/office/officeart/2005/8/layout/hList3"/>
    <dgm:cxn modelId="{27591DC1-53B8-49AA-BA7A-D804F6CA52DD}" type="presParOf" srcId="{C0D9ADFD-AE04-47F5-9866-1E175E46E7E5}" destId="{55B3D7B2-5702-491A-ADB2-7216507282D6}"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8ECECF-3323-4D96-B3DA-23E7FFB22B1A}">
      <dsp:nvSpPr>
        <dsp:cNvPr id="0" name=""/>
        <dsp:cNvSpPr/>
      </dsp:nvSpPr>
      <dsp:spPr>
        <a:xfrm>
          <a:off x="2263616" y="2304674"/>
          <a:ext cx="1568767" cy="1568767"/>
        </a:xfrm>
        <a:prstGeom prst="ellipse">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31115" tIns="31115" rIns="31115" bIns="31115" numCol="1" spcCol="1270" anchor="ctr" anchorCtr="0">
          <a:noAutofit/>
        </a:bodyPr>
        <a:lstStyle/>
        <a:p>
          <a:pPr lvl="0" algn="ctr" defTabSz="2178050">
            <a:lnSpc>
              <a:spcPct val="90000"/>
            </a:lnSpc>
            <a:spcBef>
              <a:spcPct val="0"/>
            </a:spcBef>
            <a:spcAft>
              <a:spcPct val="35000"/>
            </a:spcAft>
          </a:pPr>
          <a:r>
            <a:rPr lang="pt-BR" sz="4900" kern="1200" dirty="0" smtClean="0"/>
            <a:t>BIM</a:t>
          </a:r>
          <a:endParaRPr lang="pt-BR" sz="4900" kern="1200" dirty="0"/>
        </a:p>
      </dsp:txBody>
      <dsp:txXfrm>
        <a:off x="2493357" y="2534415"/>
        <a:ext cx="1109285" cy="1109285"/>
      </dsp:txXfrm>
    </dsp:sp>
    <dsp:sp modelId="{A6A0DA04-75A5-4E2D-926E-6E8FE498D3DF}">
      <dsp:nvSpPr>
        <dsp:cNvPr id="0" name=""/>
        <dsp:cNvSpPr/>
      </dsp:nvSpPr>
      <dsp:spPr>
        <a:xfrm rot="10788941">
          <a:off x="745160" y="2870609"/>
          <a:ext cx="1434948" cy="447098"/>
        </a:xfrm>
        <a:prstGeom prst="leftArrow">
          <a:avLst>
            <a:gd name="adj1" fmla="val 60000"/>
            <a:gd name="adj2" fmla="val 50000"/>
          </a:avLst>
        </a:prstGeom>
        <a:solidFill>
          <a:schemeClr val="accent5">
            <a:hueOff val="0"/>
            <a:satOff val="0"/>
            <a:lumOff val="0"/>
            <a:alphaOff val="0"/>
          </a:schemeClr>
        </a:solidFill>
        <a:ln w="9525" cap="flat" cmpd="sng" algn="ctr">
          <a:solidFill>
            <a:schemeClr val="lt1">
              <a:hueOff val="0"/>
              <a:satOff val="0"/>
              <a:lumOff val="0"/>
              <a:alphaOff val="0"/>
            </a:schemeClr>
          </a:solidFill>
          <a:prstDash val="solid"/>
        </a:ln>
        <a:effectLst>
          <a:outerShdw blurRad="40000" dist="23000" dir="5400000" rotWithShape="0">
            <a:srgbClr val="000000">
              <a:alpha val="35000"/>
            </a:srgbClr>
          </a:outerShdw>
        </a:effectLst>
        <a:sp3d z="-54080" prstMaterial="plastic">
          <a:bevelT w="25400" h="25400"/>
          <a:bevelB w="25400" h="25400"/>
        </a:sp3d>
      </dsp:spPr>
      <dsp:style>
        <a:lnRef idx="1">
          <a:scrgbClr r="0" g="0" b="0"/>
        </a:lnRef>
        <a:fillRef idx="1">
          <a:scrgbClr r="0" g="0" b="0"/>
        </a:fillRef>
        <a:effectRef idx="2">
          <a:scrgbClr r="0" g="0" b="0"/>
        </a:effectRef>
        <a:fontRef idx="minor">
          <a:schemeClr val="lt1"/>
        </a:fontRef>
      </dsp:style>
    </dsp:sp>
    <dsp:sp modelId="{FB7C7F3F-6276-4076-AE5A-AC337D3BB54F}">
      <dsp:nvSpPr>
        <dsp:cNvPr id="0" name=""/>
        <dsp:cNvSpPr/>
      </dsp:nvSpPr>
      <dsp:spPr>
        <a:xfrm>
          <a:off x="0" y="2500334"/>
          <a:ext cx="1490329" cy="1192263"/>
        </a:xfrm>
        <a:prstGeom prst="roundRect">
          <a:avLst>
            <a:gd name="adj" fmla="val 10000"/>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pt-BR" sz="2400" kern="1200" dirty="0" smtClean="0"/>
            <a:t>Tecnologia</a:t>
          </a:r>
          <a:endParaRPr lang="pt-BR" sz="2400" kern="1200" dirty="0"/>
        </a:p>
      </dsp:txBody>
      <dsp:txXfrm>
        <a:off x="34920" y="2535254"/>
        <a:ext cx="1420489" cy="1122423"/>
      </dsp:txXfrm>
    </dsp:sp>
    <dsp:sp modelId="{1B95F834-3E15-47BC-BE6B-B426DD00C1A8}">
      <dsp:nvSpPr>
        <dsp:cNvPr id="0" name=""/>
        <dsp:cNvSpPr/>
      </dsp:nvSpPr>
      <dsp:spPr>
        <a:xfrm rot="13500000">
          <a:off x="1209902" y="1744659"/>
          <a:ext cx="1434495" cy="447098"/>
        </a:xfrm>
        <a:prstGeom prst="leftArrow">
          <a:avLst>
            <a:gd name="adj1" fmla="val 60000"/>
            <a:gd name="adj2" fmla="val 50000"/>
          </a:avLst>
        </a:prstGeom>
        <a:solidFill>
          <a:schemeClr val="accent5">
            <a:hueOff val="-4728207"/>
            <a:satOff val="5663"/>
            <a:lumOff val="11128"/>
            <a:alphaOff val="0"/>
          </a:schemeClr>
        </a:solidFill>
        <a:ln w="9525" cap="flat" cmpd="sng" algn="ctr">
          <a:solidFill>
            <a:schemeClr val="lt1">
              <a:hueOff val="0"/>
              <a:satOff val="0"/>
              <a:lumOff val="0"/>
              <a:alphaOff val="0"/>
            </a:schemeClr>
          </a:solidFill>
          <a:prstDash val="solid"/>
        </a:ln>
        <a:effectLst>
          <a:outerShdw blurRad="40000" dist="23000" dir="5400000" rotWithShape="0">
            <a:srgbClr val="000000">
              <a:alpha val="35000"/>
            </a:srgbClr>
          </a:outerShdw>
        </a:effectLst>
        <a:sp3d z="-54080" prstMaterial="plastic">
          <a:bevelT w="25400" h="25400"/>
          <a:bevelB w="25400" h="25400"/>
        </a:sp3d>
      </dsp:spPr>
      <dsp:style>
        <a:lnRef idx="1">
          <a:scrgbClr r="0" g="0" b="0"/>
        </a:lnRef>
        <a:fillRef idx="1">
          <a:scrgbClr r="0" g="0" b="0"/>
        </a:fillRef>
        <a:effectRef idx="2">
          <a:scrgbClr r="0" g="0" b="0"/>
        </a:effectRef>
        <a:fontRef idx="minor">
          <a:schemeClr val="lt1"/>
        </a:fontRef>
      </dsp:style>
    </dsp:sp>
    <dsp:sp modelId="{0F1826CE-3271-49DF-8007-0F726C39BAD0}">
      <dsp:nvSpPr>
        <dsp:cNvPr id="0" name=""/>
        <dsp:cNvSpPr/>
      </dsp:nvSpPr>
      <dsp:spPr>
        <a:xfrm>
          <a:off x="674814" y="864906"/>
          <a:ext cx="1490329" cy="1192263"/>
        </a:xfrm>
        <a:prstGeom prst="roundRect">
          <a:avLst>
            <a:gd name="adj" fmla="val 10000"/>
          </a:avLst>
        </a:prstGeom>
        <a:solidFill>
          <a:schemeClr val="accent5">
            <a:hueOff val="-4728207"/>
            <a:satOff val="5663"/>
            <a:lumOff val="11128"/>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pt-BR" sz="2400" kern="1200" dirty="0" smtClean="0"/>
            <a:t>Softwares</a:t>
          </a:r>
          <a:endParaRPr lang="pt-BR" sz="2400" kern="1200" dirty="0"/>
        </a:p>
      </dsp:txBody>
      <dsp:txXfrm>
        <a:off x="709734" y="899826"/>
        <a:ext cx="1420489" cy="1122423"/>
      </dsp:txXfrm>
    </dsp:sp>
    <dsp:sp modelId="{D0B65898-12A0-45E1-BAA3-17DB0B31D0FC}">
      <dsp:nvSpPr>
        <dsp:cNvPr id="0" name=""/>
        <dsp:cNvSpPr/>
      </dsp:nvSpPr>
      <dsp:spPr>
        <a:xfrm rot="16200000">
          <a:off x="2330752" y="1280388"/>
          <a:ext cx="1434495" cy="447098"/>
        </a:xfrm>
        <a:prstGeom prst="leftArrow">
          <a:avLst>
            <a:gd name="adj1" fmla="val 60000"/>
            <a:gd name="adj2" fmla="val 50000"/>
          </a:avLst>
        </a:prstGeom>
        <a:solidFill>
          <a:schemeClr val="accent5">
            <a:hueOff val="-9456413"/>
            <a:satOff val="11325"/>
            <a:lumOff val="22255"/>
            <a:alphaOff val="0"/>
          </a:schemeClr>
        </a:solidFill>
        <a:ln w="9525" cap="flat" cmpd="sng" algn="ctr">
          <a:solidFill>
            <a:schemeClr val="lt1">
              <a:hueOff val="0"/>
              <a:satOff val="0"/>
              <a:lumOff val="0"/>
              <a:alphaOff val="0"/>
            </a:schemeClr>
          </a:solidFill>
          <a:prstDash val="solid"/>
        </a:ln>
        <a:effectLst>
          <a:outerShdw blurRad="40000" dist="23000" dir="5400000" rotWithShape="0">
            <a:srgbClr val="000000">
              <a:alpha val="35000"/>
            </a:srgbClr>
          </a:outerShdw>
        </a:effectLst>
        <a:sp3d z="-54080" prstMaterial="plastic">
          <a:bevelT w="25400" h="25400"/>
          <a:bevelB w="25400" h="25400"/>
        </a:sp3d>
      </dsp:spPr>
      <dsp:style>
        <a:lnRef idx="1">
          <a:scrgbClr r="0" g="0" b="0"/>
        </a:lnRef>
        <a:fillRef idx="1">
          <a:scrgbClr r="0" g="0" b="0"/>
        </a:fillRef>
        <a:effectRef idx="2">
          <a:scrgbClr r="0" g="0" b="0"/>
        </a:effectRef>
        <a:fontRef idx="minor">
          <a:schemeClr val="lt1"/>
        </a:fontRef>
      </dsp:style>
    </dsp:sp>
    <dsp:sp modelId="{8AE2E0B2-2D4D-44B7-9A74-41FBF7D98346}">
      <dsp:nvSpPr>
        <dsp:cNvPr id="0" name=""/>
        <dsp:cNvSpPr/>
      </dsp:nvSpPr>
      <dsp:spPr>
        <a:xfrm>
          <a:off x="2302835" y="190557"/>
          <a:ext cx="1490329" cy="1192263"/>
        </a:xfrm>
        <a:prstGeom prst="roundRect">
          <a:avLst>
            <a:gd name="adj" fmla="val 10000"/>
          </a:avLst>
        </a:prstGeom>
        <a:solidFill>
          <a:schemeClr val="accent5">
            <a:hueOff val="-9456413"/>
            <a:satOff val="11325"/>
            <a:lumOff val="22255"/>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pt-BR" sz="2400" kern="1200" dirty="0" smtClean="0"/>
            <a:t>Processos</a:t>
          </a:r>
          <a:endParaRPr lang="pt-BR" sz="2400" kern="1200" dirty="0"/>
        </a:p>
      </dsp:txBody>
      <dsp:txXfrm>
        <a:off x="2337755" y="225477"/>
        <a:ext cx="1420489" cy="1122423"/>
      </dsp:txXfrm>
    </dsp:sp>
    <dsp:sp modelId="{334037D9-6B2D-4A1F-BF83-F5E6BD04B16E}">
      <dsp:nvSpPr>
        <dsp:cNvPr id="0" name=""/>
        <dsp:cNvSpPr/>
      </dsp:nvSpPr>
      <dsp:spPr>
        <a:xfrm rot="18900000">
          <a:off x="3451601" y="1744659"/>
          <a:ext cx="1434495" cy="447098"/>
        </a:xfrm>
        <a:prstGeom prst="leftArrow">
          <a:avLst>
            <a:gd name="adj1" fmla="val 60000"/>
            <a:gd name="adj2" fmla="val 50000"/>
          </a:avLst>
        </a:prstGeom>
        <a:solidFill>
          <a:schemeClr val="accent5">
            <a:hueOff val="-14184620"/>
            <a:satOff val="16988"/>
            <a:lumOff val="33383"/>
            <a:alphaOff val="0"/>
          </a:schemeClr>
        </a:solidFill>
        <a:ln w="9525" cap="flat" cmpd="sng" algn="ctr">
          <a:solidFill>
            <a:schemeClr val="lt1">
              <a:hueOff val="0"/>
              <a:satOff val="0"/>
              <a:lumOff val="0"/>
              <a:alphaOff val="0"/>
            </a:schemeClr>
          </a:solidFill>
          <a:prstDash val="solid"/>
        </a:ln>
        <a:effectLst>
          <a:outerShdw blurRad="40000" dist="23000" dir="5400000" rotWithShape="0">
            <a:srgbClr val="000000">
              <a:alpha val="35000"/>
            </a:srgbClr>
          </a:outerShdw>
        </a:effectLst>
        <a:sp3d z="-54080" prstMaterial="plastic">
          <a:bevelT w="25400" h="25400"/>
          <a:bevelB w="25400" h="25400"/>
        </a:sp3d>
      </dsp:spPr>
      <dsp:style>
        <a:lnRef idx="1">
          <a:scrgbClr r="0" g="0" b="0"/>
        </a:lnRef>
        <a:fillRef idx="1">
          <a:scrgbClr r="0" g="0" b="0"/>
        </a:fillRef>
        <a:effectRef idx="2">
          <a:scrgbClr r="0" g="0" b="0"/>
        </a:effectRef>
        <a:fontRef idx="minor">
          <a:schemeClr val="lt1"/>
        </a:fontRef>
      </dsp:style>
    </dsp:sp>
    <dsp:sp modelId="{BC84AB2E-9AC0-4136-B8D9-0CCA33C32E6B}">
      <dsp:nvSpPr>
        <dsp:cNvPr id="0" name=""/>
        <dsp:cNvSpPr/>
      </dsp:nvSpPr>
      <dsp:spPr>
        <a:xfrm>
          <a:off x="3930855" y="864906"/>
          <a:ext cx="1490329" cy="1192263"/>
        </a:xfrm>
        <a:prstGeom prst="roundRect">
          <a:avLst>
            <a:gd name="adj" fmla="val 10000"/>
          </a:avLst>
        </a:prstGeom>
        <a:solidFill>
          <a:schemeClr val="accent5">
            <a:hueOff val="-14184620"/>
            <a:satOff val="16988"/>
            <a:lumOff val="33383"/>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pt-BR" sz="2400" kern="1200" dirty="0" smtClean="0"/>
            <a:t>Pessoas</a:t>
          </a:r>
          <a:endParaRPr lang="pt-BR" sz="2400" kern="1200" dirty="0"/>
        </a:p>
      </dsp:txBody>
      <dsp:txXfrm>
        <a:off x="3965775" y="899826"/>
        <a:ext cx="1420489" cy="1122423"/>
      </dsp:txXfrm>
    </dsp:sp>
    <dsp:sp modelId="{6B684EF6-B586-4101-9E8F-00D2A45D36B9}">
      <dsp:nvSpPr>
        <dsp:cNvPr id="0" name=""/>
        <dsp:cNvSpPr/>
      </dsp:nvSpPr>
      <dsp:spPr>
        <a:xfrm rot="11210">
          <a:off x="3914041" y="2870620"/>
          <a:ext cx="1403165" cy="447098"/>
        </a:xfrm>
        <a:prstGeom prst="leftArrow">
          <a:avLst>
            <a:gd name="adj1" fmla="val 60000"/>
            <a:gd name="adj2" fmla="val 50000"/>
          </a:avLst>
        </a:prstGeom>
        <a:solidFill>
          <a:schemeClr val="accent5">
            <a:lumMod val="40000"/>
            <a:lumOff val="60000"/>
          </a:schemeClr>
        </a:solidFill>
        <a:ln w="9525" cap="flat" cmpd="sng" algn="ctr">
          <a:solidFill>
            <a:schemeClr val="lt1">
              <a:hueOff val="0"/>
              <a:satOff val="0"/>
              <a:lumOff val="0"/>
              <a:alphaOff val="0"/>
            </a:schemeClr>
          </a:solidFill>
          <a:prstDash val="solid"/>
        </a:ln>
        <a:effectLst>
          <a:outerShdw blurRad="40000" dist="23000" dir="5400000" rotWithShape="0">
            <a:srgbClr val="000000">
              <a:alpha val="35000"/>
            </a:srgbClr>
          </a:outerShdw>
        </a:effectLst>
        <a:sp3d z="-54080" prstMaterial="plastic">
          <a:bevelT w="25400" h="25400"/>
          <a:bevelB w="25400" h="25400"/>
        </a:sp3d>
      </dsp:spPr>
      <dsp:style>
        <a:lnRef idx="1">
          <a:scrgbClr r="0" g="0" b="0"/>
        </a:lnRef>
        <a:fillRef idx="1">
          <a:scrgbClr r="0" g="0" b="0"/>
        </a:fillRef>
        <a:effectRef idx="2">
          <a:scrgbClr r="0" g="0" b="0"/>
        </a:effectRef>
        <a:fontRef idx="minor">
          <a:schemeClr val="lt1"/>
        </a:fontRef>
      </dsp:style>
    </dsp:sp>
    <dsp:sp modelId="{68D9ABF7-EA35-4E6C-8E77-18B39F227C3F}">
      <dsp:nvSpPr>
        <dsp:cNvPr id="0" name=""/>
        <dsp:cNvSpPr/>
      </dsp:nvSpPr>
      <dsp:spPr>
        <a:xfrm>
          <a:off x="4572038" y="2500326"/>
          <a:ext cx="1490329" cy="1192263"/>
        </a:xfrm>
        <a:prstGeom prst="roundRect">
          <a:avLst>
            <a:gd name="adj" fmla="val 10000"/>
          </a:avLst>
        </a:prstGeom>
        <a:solidFill>
          <a:schemeClr val="accent5">
            <a:lumMod val="40000"/>
            <a:lumOff val="6000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pt-BR" sz="2400" kern="1200" dirty="0" smtClean="0"/>
            <a:t>Gestão</a:t>
          </a:r>
          <a:endParaRPr lang="pt-BR" sz="2400" kern="1200" dirty="0"/>
        </a:p>
      </dsp:txBody>
      <dsp:txXfrm>
        <a:off x="4606958" y="2535246"/>
        <a:ext cx="1420489" cy="11224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4ED63D-873C-4CD0-8B8D-38C7D74B9D75}">
      <dsp:nvSpPr>
        <dsp:cNvPr id="0" name=""/>
        <dsp:cNvSpPr/>
      </dsp:nvSpPr>
      <dsp:spPr>
        <a:xfrm>
          <a:off x="96413" y="1578682"/>
          <a:ext cx="1829203" cy="91460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pt-BR" sz="1900" b="1" kern="1200" dirty="0" smtClean="0">
              <a:solidFill>
                <a:schemeClr val="bg1"/>
              </a:solidFill>
              <a:effectLst>
                <a:outerShdw blurRad="38100" dist="38100" dir="2700000" algn="tl">
                  <a:srgbClr val="000000">
                    <a:alpha val="43137"/>
                  </a:srgbClr>
                </a:outerShdw>
              </a:effectLst>
            </a:rPr>
            <a:t>Fluxo de trabalho</a:t>
          </a:r>
        </a:p>
        <a:p>
          <a:pPr lvl="0" algn="ctr" defTabSz="844550">
            <a:lnSpc>
              <a:spcPct val="90000"/>
            </a:lnSpc>
            <a:spcBef>
              <a:spcPct val="0"/>
            </a:spcBef>
            <a:spcAft>
              <a:spcPct val="35000"/>
            </a:spcAft>
          </a:pPr>
          <a:r>
            <a:rPr lang="pt-BR" sz="1900" b="1" kern="1200" dirty="0" smtClean="0">
              <a:solidFill>
                <a:schemeClr val="bg1"/>
              </a:solidFill>
              <a:effectLst>
                <a:outerShdw blurRad="38100" dist="38100" dir="2700000" algn="tl">
                  <a:srgbClr val="000000">
                    <a:alpha val="43137"/>
                  </a:srgbClr>
                </a:outerShdw>
              </a:effectLst>
            </a:rPr>
            <a:t>proposto</a:t>
          </a:r>
          <a:endParaRPr lang="pt-BR" sz="1900" kern="1200" dirty="0">
            <a:solidFill>
              <a:schemeClr val="bg1"/>
            </a:solidFill>
          </a:endParaRPr>
        </a:p>
      </dsp:txBody>
      <dsp:txXfrm>
        <a:off x="123201" y="1605470"/>
        <a:ext cx="1775627" cy="861025"/>
      </dsp:txXfrm>
    </dsp:sp>
    <dsp:sp modelId="{2DA50653-0C4F-4FAD-9F9A-8F4250411D21}">
      <dsp:nvSpPr>
        <dsp:cNvPr id="0" name=""/>
        <dsp:cNvSpPr/>
      </dsp:nvSpPr>
      <dsp:spPr>
        <a:xfrm rot="17692822">
          <a:off x="1421909" y="1226924"/>
          <a:ext cx="1739096" cy="40429"/>
        </a:xfrm>
        <a:custGeom>
          <a:avLst/>
          <a:gdLst/>
          <a:ahLst/>
          <a:cxnLst/>
          <a:rect l="0" t="0" r="0" b="0"/>
          <a:pathLst>
            <a:path>
              <a:moveTo>
                <a:pt x="0" y="20214"/>
              </a:moveTo>
              <a:lnTo>
                <a:pt x="1739096" y="202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pt-BR" sz="600" kern="1200" dirty="0"/>
        </a:p>
      </dsp:txBody>
      <dsp:txXfrm>
        <a:off x="2247980" y="1203661"/>
        <a:ext cx="86954" cy="86954"/>
      </dsp:txXfrm>
    </dsp:sp>
    <dsp:sp modelId="{6A965CC6-6F33-4A96-88CD-DFB53579E297}">
      <dsp:nvSpPr>
        <dsp:cNvPr id="0" name=""/>
        <dsp:cNvSpPr/>
      </dsp:nvSpPr>
      <dsp:spPr>
        <a:xfrm>
          <a:off x="2657298" y="994"/>
          <a:ext cx="1829203" cy="91460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pt-BR" sz="1900" b="1" kern="1200" dirty="0" smtClean="0"/>
            <a:t>Modelo BIM (IFC)</a:t>
          </a:r>
          <a:endParaRPr lang="pt-BR" sz="1900" b="1" kern="1200" dirty="0"/>
        </a:p>
      </dsp:txBody>
      <dsp:txXfrm>
        <a:off x="2684086" y="27782"/>
        <a:ext cx="1775627" cy="861025"/>
      </dsp:txXfrm>
    </dsp:sp>
    <dsp:sp modelId="{C2465BB3-D09C-4588-A172-616AD2607166}">
      <dsp:nvSpPr>
        <dsp:cNvPr id="0" name=""/>
        <dsp:cNvSpPr/>
      </dsp:nvSpPr>
      <dsp:spPr>
        <a:xfrm rot="19457599">
          <a:off x="1840923" y="1752820"/>
          <a:ext cx="901068" cy="40429"/>
        </a:xfrm>
        <a:custGeom>
          <a:avLst/>
          <a:gdLst/>
          <a:ahLst/>
          <a:cxnLst/>
          <a:rect l="0" t="0" r="0" b="0"/>
          <a:pathLst>
            <a:path>
              <a:moveTo>
                <a:pt x="0" y="20214"/>
              </a:moveTo>
              <a:lnTo>
                <a:pt x="901068" y="202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pt-BR" sz="500" kern="1200" dirty="0"/>
        </a:p>
      </dsp:txBody>
      <dsp:txXfrm>
        <a:off x="2268930" y="1750508"/>
        <a:ext cx="45053" cy="45053"/>
      </dsp:txXfrm>
    </dsp:sp>
    <dsp:sp modelId="{A5ED2E2F-B550-4E56-BE10-3F455382E5C7}">
      <dsp:nvSpPr>
        <dsp:cNvPr id="0" name=""/>
        <dsp:cNvSpPr/>
      </dsp:nvSpPr>
      <dsp:spPr>
        <a:xfrm>
          <a:off x="2657298" y="1052786"/>
          <a:ext cx="1829203" cy="91460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pt-BR" sz="1900" b="1" kern="1200" dirty="0" smtClean="0"/>
            <a:t>Qualidade do Modelo</a:t>
          </a:r>
          <a:endParaRPr lang="pt-BR" sz="1900" b="1" kern="1200" dirty="0"/>
        </a:p>
      </dsp:txBody>
      <dsp:txXfrm>
        <a:off x="2684086" y="1079574"/>
        <a:ext cx="1775627" cy="861025"/>
      </dsp:txXfrm>
    </dsp:sp>
    <dsp:sp modelId="{8EF4AEAB-1483-458D-BE49-D8A453AD36B2}">
      <dsp:nvSpPr>
        <dsp:cNvPr id="0" name=""/>
        <dsp:cNvSpPr/>
      </dsp:nvSpPr>
      <dsp:spPr>
        <a:xfrm rot="18289469">
          <a:off x="4211713" y="963976"/>
          <a:ext cx="1281258" cy="40429"/>
        </a:xfrm>
        <a:custGeom>
          <a:avLst/>
          <a:gdLst/>
          <a:ahLst/>
          <a:cxnLst/>
          <a:rect l="0" t="0" r="0" b="0"/>
          <a:pathLst>
            <a:path>
              <a:moveTo>
                <a:pt x="0" y="20214"/>
              </a:moveTo>
              <a:lnTo>
                <a:pt x="1281258" y="2021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pt-BR" sz="500" kern="1200" dirty="0"/>
        </a:p>
      </dsp:txBody>
      <dsp:txXfrm>
        <a:off x="4820310" y="952159"/>
        <a:ext cx="64062" cy="64062"/>
      </dsp:txXfrm>
    </dsp:sp>
    <dsp:sp modelId="{1405AC88-E1EA-423A-A694-FB9EA7B85DE9}">
      <dsp:nvSpPr>
        <dsp:cNvPr id="0" name=""/>
        <dsp:cNvSpPr/>
      </dsp:nvSpPr>
      <dsp:spPr>
        <a:xfrm>
          <a:off x="5218183" y="994"/>
          <a:ext cx="1829203" cy="91460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pt-BR" sz="1900" b="1" kern="1200" dirty="0" smtClean="0"/>
            <a:t>Classificação dos objetos</a:t>
          </a:r>
          <a:endParaRPr lang="pt-BR" sz="1900" b="1" i="1" kern="1200" dirty="0"/>
        </a:p>
      </dsp:txBody>
      <dsp:txXfrm>
        <a:off x="5244971" y="27782"/>
        <a:ext cx="1775627" cy="861025"/>
      </dsp:txXfrm>
    </dsp:sp>
    <dsp:sp modelId="{3163B0B0-C01C-481D-B7BC-23FBEF68845B}">
      <dsp:nvSpPr>
        <dsp:cNvPr id="0" name=""/>
        <dsp:cNvSpPr/>
      </dsp:nvSpPr>
      <dsp:spPr>
        <a:xfrm>
          <a:off x="4486501" y="1489872"/>
          <a:ext cx="731681" cy="40429"/>
        </a:xfrm>
        <a:custGeom>
          <a:avLst/>
          <a:gdLst/>
          <a:ahLst/>
          <a:cxnLst/>
          <a:rect l="0" t="0" r="0" b="0"/>
          <a:pathLst>
            <a:path>
              <a:moveTo>
                <a:pt x="0" y="20214"/>
              </a:moveTo>
              <a:lnTo>
                <a:pt x="731681" y="2021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pt-BR" sz="500" kern="1200" dirty="0"/>
        </a:p>
      </dsp:txBody>
      <dsp:txXfrm>
        <a:off x="4834050" y="1491794"/>
        <a:ext cx="36584" cy="36584"/>
      </dsp:txXfrm>
    </dsp:sp>
    <dsp:sp modelId="{728AB67A-77E7-4220-A58F-D7C3238D0D67}">
      <dsp:nvSpPr>
        <dsp:cNvPr id="0" name=""/>
        <dsp:cNvSpPr/>
      </dsp:nvSpPr>
      <dsp:spPr>
        <a:xfrm>
          <a:off x="5218183" y="1052786"/>
          <a:ext cx="1829203" cy="91460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pt-BR" sz="1900" b="1" i="1" kern="1200" dirty="0" smtClean="0"/>
            <a:t>Clash detection</a:t>
          </a:r>
          <a:endParaRPr lang="pt-BR" sz="1900" b="1" i="1" kern="1200" dirty="0"/>
        </a:p>
      </dsp:txBody>
      <dsp:txXfrm>
        <a:off x="5244971" y="1079574"/>
        <a:ext cx="1775627" cy="861025"/>
      </dsp:txXfrm>
    </dsp:sp>
    <dsp:sp modelId="{213567EF-54DA-4A93-8540-284BD29988DB}">
      <dsp:nvSpPr>
        <dsp:cNvPr id="0" name=""/>
        <dsp:cNvSpPr/>
      </dsp:nvSpPr>
      <dsp:spPr>
        <a:xfrm rot="3310531">
          <a:off x="4211713" y="2015768"/>
          <a:ext cx="1281258" cy="40429"/>
        </a:xfrm>
        <a:custGeom>
          <a:avLst/>
          <a:gdLst/>
          <a:ahLst/>
          <a:cxnLst/>
          <a:rect l="0" t="0" r="0" b="0"/>
          <a:pathLst>
            <a:path>
              <a:moveTo>
                <a:pt x="0" y="20214"/>
              </a:moveTo>
              <a:lnTo>
                <a:pt x="1281258" y="2021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pt-BR" sz="500" kern="1200" dirty="0"/>
        </a:p>
      </dsp:txBody>
      <dsp:txXfrm>
        <a:off x="4820310" y="2003951"/>
        <a:ext cx="64062" cy="64062"/>
      </dsp:txXfrm>
    </dsp:sp>
    <dsp:sp modelId="{9FBF16B2-24DF-4277-B3E7-54E6FDFDE9E0}">
      <dsp:nvSpPr>
        <dsp:cNvPr id="0" name=""/>
        <dsp:cNvSpPr/>
      </dsp:nvSpPr>
      <dsp:spPr>
        <a:xfrm>
          <a:off x="5218183" y="2104578"/>
          <a:ext cx="1829203" cy="91460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pt-BR" sz="1900" b="1" kern="1200" dirty="0" smtClean="0"/>
            <a:t>Propriedades dos objetos</a:t>
          </a:r>
          <a:endParaRPr lang="pt-BR" sz="1900" b="1" kern="1200" dirty="0"/>
        </a:p>
      </dsp:txBody>
      <dsp:txXfrm>
        <a:off x="5244971" y="2131366"/>
        <a:ext cx="1775627" cy="861025"/>
      </dsp:txXfrm>
    </dsp:sp>
    <dsp:sp modelId="{362BB98E-28D1-4825-9CF8-D7A2145EF20F}">
      <dsp:nvSpPr>
        <dsp:cNvPr id="0" name=""/>
        <dsp:cNvSpPr/>
      </dsp:nvSpPr>
      <dsp:spPr>
        <a:xfrm rot="3907178">
          <a:off x="1421909" y="2804612"/>
          <a:ext cx="1739096" cy="40429"/>
        </a:xfrm>
        <a:custGeom>
          <a:avLst/>
          <a:gdLst/>
          <a:ahLst/>
          <a:cxnLst/>
          <a:rect l="0" t="0" r="0" b="0"/>
          <a:pathLst>
            <a:path>
              <a:moveTo>
                <a:pt x="0" y="20214"/>
              </a:moveTo>
              <a:lnTo>
                <a:pt x="1739096" y="202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pt-BR" sz="600" kern="1200" dirty="0"/>
        </a:p>
      </dsp:txBody>
      <dsp:txXfrm>
        <a:off x="2247980" y="2781349"/>
        <a:ext cx="86954" cy="86954"/>
      </dsp:txXfrm>
    </dsp:sp>
    <dsp:sp modelId="{31C071EE-CBB3-479C-94DD-F0AC129C403F}">
      <dsp:nvSpPr>
        <dsp:cNvPr id="0" name=""/>
        <dsp:cNvSpPr/>
      </dsp:nvSpPr>
      <dsp:spPr>
        <a:xfrm>
          <a:off x="2657298" y="3156370"/>
          <a:ext cx="1829203" cy="91460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pt-BR" sz="1900" b="1" kern="1200" dirty="0" smtClean="0"/>
            <a:t>Aprovação da modelagem</a:t>
          </a:r>
          <a:endParaRPr lang="pt-BR" sz="1900" b="1" kern="1200" dirty="0"/>
        </a:p>
      </dsp:txBody>
      <dsp:txXfrm>
        <a:off x="2684086" y="3183158"/>
        <a:ext cx="1775627" cy="861025"/>
      </dsp:txXfrm>
    </dsp:sp>
    <dsp:sp modelId="{8CBD2D37-BEE2-4D27-ADC8-47454EB413D4}">
      <dsp:nvSpPr>
        <dsp:cNvPr id="0" name=""/>
        <dsp:cNvSpPr/>
      </dsp:nvSpPr>
      <dsp:spPr>
        <a:xfrm>
          <a:off x="4486501" y="3593456"/>
          <a:ext cx="731681" cy="40429"/>
        </a:xfrm>
        <a:custGeom>
          <a:avLst/>
          <a:gdLst/>
          <a:ahLst/>
          <a:cxnLst/>
          <a:rect l="0" t="0" r="0" b="0"/>
          <a:pathLst>
            <a:path>
              <a:moveTo>
                <a:pt x="0" y="20214"/>
              </a:moveTo>
              <a:lnTo>
                <a:pt x="731681" y="2021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pt-BR" sz="500" kern="1200" dirty="0"/>
        </a:p>
      </dsp:txBody>
      <dsp:txXfrm>
        <a:off x="4834050" y="3595378"/>
        <a:ext cx="36584" cy="36584"/>
      </dsp:txXfrm>
    </dsp:sp>
    <dsp:sp modelId="{5C713A80-C716-43BB-8B8D-C38A756573ED}">
      <dsp:nvSpPr>
        <dsp:cNvPr id="0" name=""/>
        <dsp:cNvSpPr/>
      </dsp:nvSpPr>
      <dsp:spPr>
        <a:xfrm>
          <a:off x="5218183" y="3156370"/>
          <a:ext cx="1829203" cy="91460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pt-BR" sz="1900" b="1" kern="1200" dirty="0" smtClean="0"/>
            <a:t>Engenharia de Custos (análise específica)</a:t>
          </a:r>
          <a:endParaRPr lang="pt-BR" sz="1900" b="1" kern="1200" dirty="0"/>
        </a:p>
      </dsp:txBody>
      <dsp:txXfrm>
        <a:off x="5244971" y="3183158"/>
        <a:ext cx="1775627" cy="8610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dirty="0"/>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3702C4-988D-4A73-AF79-7807EF9E5B6A}" type="datetimeFigureOut">
              <a:rPr lang="pt-BR" smtClean="0"/>
              <a:pPr/>
              <a:t>07/12/2018</a:t>
            </a:fld>
            <a:endParaRPr lang="pt-BR" dirty="0"/>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dirty="0"/>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dirty="0"/>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59B249-7739-41CA-915A-3AE3977444F2}" type="slidenum">
              <a:rPr lang="pt-BR" smtClean="0"/>
              <a:pPr/>
              <a:t>‹nº›</a:t>
            </a:fld>
            <a:endParaRPr lang="pt-BR" dirty="0"/>
          </a:p>
        </p:txBody>
      </p:sp>
    </p:spTree>
    <p:extLst>
      <p:ext uri="{BB962C8B-B14F-4D97-AF65-F5344CB8AC3E}">
        <p14:creationId xmlns:p14="http://schemas.microsoft.com/office/powerpoint/2010/main" val="386343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fontScale="77500" lnSpcReduction="20000"/>
          </a:bodyPr>
          <a:lstStyle/>
          <a:p>
            <a:pPr algn="ctr">
              <a:buNone/>
            </a:pPr>
            <a:endParaRPr lang="pt-BR" sz="1700" dirty="0" smtClean="0">
              <a:solidFill>
                <a:schemeClr val="accent1"/>
              </a:solidFill>
            </a:endParaRPr>
          </a:p>
        </p:txBody>
      </p:sp>
      <p:sp>
        <p:nvSpPr>
          <p:cNvPr id="4" name="Espaço Reservado para Número de Slide 3"/>
          <p:cNvSpPr>
            <a:spLocks noGrp="1"/>
          </p:cNvSpPr>
          <p:nvPr>
            <p:ph type="sldNum" sz="quarter" idx="10"/>
          </p:nvPr>
        </p:nvSpPr>
        <p:spPr/>
        <p:txBody>
          <a:bodyPr/>
          <a:lstStyle/>
          <a:p>
            <a:fld id="{FA59B249-7739-41CA-915A-3AE3977444F2}" type="slidenum">
              <a:rPr lang="pt-BR" smtClean="0"/>
              <a:pPr/>
              <a:t>6</a:t>
            </a:fld>
            <a:endParaRPr lang="pt-B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ctr">
              <a:buNone/>
            </a:pPr>
            <a:r>
              <a:rPr lang="pt-BR" sz="2400" b="1" dirty="0" smtClean="0">
                <a:solidFill>
                  <a:schemeClr val="accent1"/>
                </a:solidFill>
                <a:effectLst>
                  <a:outerShdw blurRad="38100" dist="38100" dir="2700000" algn="tl">
                    <a:srgbClr val="000000">
                      <a:alpha val="43137"/>
                    </a:srgbClr>
                  </a:outerShdw>
                </a:effectLst>
              </a:rPr>
              <a:t>Integração Contratante X Projetistas X Engenharia de Custo</a:t>
            </a:r>
          </a:p>
          <a:p>
            <a:pPr algn="ctr">
              <a:buNone/>
            </a:pPr>
            <a:r>
              <a:rPr lang="pt-BR" sz="2000" b="1" dirty="0" smtClean="0">
                <a:solidFill>
                  <a:schemeClr val="accent1"/>
                </a:solidFill>
                <a:effectLst>
                  <a:outerShdw blurRad="38100" dist="38100" dir="2700000" algn="tl">
                    <a:srgbClr val="000000">
                      <a:alpha val="43137"/>
                    </a:srgbClr>
                  </a:outerShdw>
                </a:effectLst>
              </a:rPr>
              <a:t> Fluxo de trabalho proposto</a:t>
            </a:r>
            <a:endParaRPr lang="pt-BR" sz="2400" b="1" dirty="0" smtClean="0">
              <a:solidFill>
                <a:schemeClr val="accent1"/>
              </a:solidFill>
              <a:effectLst>
                <a:outerShdw blurRad="38100" dist="38100" dir="2700000" algn="tl">
                  <a:srgbClr val="000000">
                    <a:alpha val="43137"/>
                  </a:srgbClr>
                </a:outerShdw>
              </a:effectLst>
            </a:endParaRPr>
          </a:p>
          <a:p>
            <a:pPr algn="just">
              <a:buNone/>
            </a:pPr>
            <a:endParaRPr lang="pt-BR" sz="1050" dirty="0" smtClean="0">
              <a:solidFill>
                <a:schemeClr val="accent1"/>
              </a:solidFill>
            </a:endParaRPr>
          </a:p>
          <a:p>
            <a:pPr lvl="1" algn="just">
              <a:lnSpc>
                <a:spcPct val="150000"/>
              </a:lnSpc>
              <a:buFont typeface="+mj-lt"/>
              <a:buAutoNum type="arabicPeriod"/>
            </a:pPr>
            <a:r>
              <a:rPr lang="pt-BR" sz="1700" dirty="0" smtClean="0">
                <a:solidFill>
                  <a:schemeClr val="accent1"/>
                </a:solidFill>
              </a:rPr>
              <a:t>Recebimento do modelo =&gt; recebido em IFC;</a:t>
            </a:r>
          </a:p>
          <a:p>
            <a:pPr lvl="1" algn="just">
              <a:lnSpc>
                <a:spcPct val="150000"/>
              </a:lnSpc>
              <a:buFont typeface="+mj-lt"/>
              <a:buAutoNum type="arabicPeriod"/>
            </a:pPr>
            <a:r>
              <a:rPr lang="pt-BR" sz="1700" dirty="0" smtClean="0">
                <a:solidFill>
                  <a:schemeClr val="accent1"/>
                </a:solidFill>
              </a:rPr>
              <a:t>Verificação qualidade dos modelos (atribuição do contratante do empreendimento, que pode subcontratar um profissional engenheiro de custos, arquiteto, engenheiro, </a:t>
            </a:r>
            <a:r>
              <a:rPr lang="pt-BR" sz="1700" dirty="0" err="1" smtClean="0">
                <a:solidFill>
                  <a:schemeClr val="accent1"/>
                </a:solidFill>
              </a:rPr>
              <a:t>etc</a:t>
            </a:r>
            <a:r>
              <a:rPr lang="pt-BR" sz="1700" dirty="0" smtClean="0">
                <a:solidFill>
                  <a:schemeClr val="accent1"/>
                </a:solidFill>
              </a:rPr>
              <a:t>, para realizar tal tarefa de auditoria):</a:t>
            </a:r>
          </a:p>
          <a:p>
            <a:pPr lvl="2" algn="just">
              <a:lnSpc>
                <a:spcPct val="150000"/>
              </a:lnSpc>
              <a:buFont typeface="+mj-lt"/>
              <a:buAutoNum type="arabicPeriod"/>
            </a:pPr>
            <a:r>
              <a:rPr lang="pt-BR" sz="1700" dirty="0" smtClean="0">
                <a:solidFill>
                  <a:schemeClr val="accent1"/>
                </a:solidFill>
              </a:rPr>
              <a:t>Análise da qualidade do trabalho de classificação de objetos;</a:t>
            </a:r>
          </a:p>
          <a:p>
            <a:pPr lvl="2" algn="just">
              <a:lnSpc>
                <a:spcPct val="150000"/>
              </a:lnSpc>
              <a:buFont typeface="+mj-lt"/>
              <a:buAutoNum type="arabicPeriod"/>
            </a:pPr>
            <a:r>
              <a:rPr lang="pt-BR" sz="1700" dirty="0" smtClean="0">
                <a:solidFill>
                  <a:schemeClr val="accent1"/>
                </a:solidFill>
              </a:rPr>
              <a:t>por </a:t>
            </a:r>
            <a:r>
              <a:rPr lang="pt-BR" sz="1700" i="1" dirty="0" err="1" smtClean="0">
                <a:solidFill>
                  <a:schemeClr val="accent1"/>
                </a:solidFill>
              </a:rPr>
              <a:t>clash</a:t>
            </a:r>
            <a:r>
              <a:rPr lang="pt-BR" sz="1700" i="1" dirty="0" smtClean="0">
                <a:solidFill>
                  <a:schemeClr val="accent1"/>
                </a:solidFill>
              </a:rPr>
              <a:t> </a:t>
            </a:r>
            <a:r>
              <a:rPr lang="pt-BR" sz="1700" i="1" dirty="0" err="1" smtClean="0">
                <a:solidFill>
                  <a:schemeClr val="accent1"/>
                </a:solidFill>
              </a:rPr>
              <a:t>detection</a:t>
            </a:r>
            <a:r>
              <a:rPr lang="pt-BR" sz="1700" dirty="0" smtClean="0">
                <a:solidFill>
                  <a:schemeClr val="accent1"/>
                </a:solidFill>
              </a:rPr>
              <a:t> =&gt; verificação de erros, como superposição de objetos, falta de conexões entre objetos, uso de componentes inadequados na modelagem, falta de modelagem;</a:t>
            </a:r>
          </a:p>
          <a:p>
            <a:pPr lvl="2" algn="just">
              <a:lnSpc>
                <a:spcPct val="150000"/>
              </a:lnSpc>
              <a:buFont typeface="+mj-lt"/>
              <a:buAutoNum type="arabicPeriod"/>
            </a:pPr>
            <a:r>
              <a:rPr lang="pt-BR" sz="1700" dirty="0" smtClean="0">
                <a:solidFill>
                  <a:schemeClr val="accent1"/>
                </a:solidFill>
              </a:rPr>
              <a:t>Análise do preenchimento das propriedades nos objetos</a:t>
            </a:r>
          </a:p>
          <a:p>
            <a:pPr lvl="1" algn="just">
              <a:lnSpc>
                <a:spcPct val="150000"/>
              </a:lnSpc>
              <a:buFont typeface="+mj-lt"/>
              <a:buAutoNum type="arabicPeriod"/>
            </a:pPr>
            <a:r>
              <a:rPr lang="pt-BR" sz="1700" dirty="0" smtClean="0">
                <a:solidFill>
                  <a:schemeClr val="accent1"/>
                </a:solidFill>
              </a:rPr>
              <a:t>Após trabalho de modelagem aprovado, produtos (modelos IFC) seguem para análise da Engenharia de Custos.</a:t>
            </a:r>
          </a:p>
          <a:p>
            <a:pPr lvl="1" algn="just"/>
            <a:endParaRPr lang="pt-BR" sz="1600" dirty="0" smtClean="0">
              <a:solidFill>
                <a:schemeClr val="accent1"/>
              </a:solidFill>
            </a:endParaRPr>
          </a:p>
          <a:p>
            <a:pPr algn="just"/>
            <a:endParaRPr lang="pt-BR" sz="2800" dirty="0" smtClean="0">
              <a:solidFill>
                <a:schemeClr val="accent1"/>
              </a:solidFill>
            </a:endParaRPr>
          </a:p>
          <a:p>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6F5CCA1E-B3C2-4FDD-BDEB-0B56937DF082}" type="slidenum">
              <a:rPr lang="pt-BR" smtClean="0"/>
              <a:t>8</a:t>
            </a:fld>
            <a:endParaRPr lang="pt-BR"/>
          </a:p>
        </p:txBody>
      </p:sp>
    </p:spTree>
    <p:extLst>
      <p:ext uri="{BB962C8B-B14F-4D97-AF65-F5344CB8AC3E}">
        <p14:creationId xmlns:p14="http://schemas.microsoft.com/office/powerpoint/2010/main" val="2552374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ctr">
              <a:buNone/>
            </a:pPr>
            <a:r>
              <a:rPr lang="pt-BR" sz="2400" b="1" dirty="0" smtClean="0">
                <a:solidFill>
                  <a:schemeClr val="accent1"/>
                </a:solidFill>
                <a:effectLst>
                  <a:outerShdw blurRad="38100" dist="38100" dir="2700000" algn="tl">
                    <a:srgbClr val="000000">
                      <a:alpha val="43137"/>
                    </a:srgbClr>
                  </a:outerShdw>
                </a:effectLst>
              </a:rPr>
              <a:t>Integração Contratante X Projetistas X Engenharia de Custo</a:t>
            </a:r>
          </a:p>
          <a:p>
            <a:pPr algn="ctr">
              <a:buNone/>
            </a:pPr>
            <a:r>
              <a:rPr lang="pt-BR" sz="2000" b="1" dirty="0" smtClean="0">
                <a:solidFill>
                  <a:schemeClr val="accent1"/>
                </a:solidFill>
                <a:effectLst>
                  <a:outerShdw blurRad="38100" dist="38100" dir="2700000" algn="tl">
                    <a:srgbClr val="000000">
                      <a:alpha val="43137"/>
                    </a:srgbClr>
                  </a:outerShdw>
                </a:effectLst>
              </a:rPr>
              <a:t> Fluxo de trabalho proposto</a:t>
            </a:r>
            <a:endParaRPr lang="pt-BR" sz="2400" b="1" dirty="0" smtClean="0">
              <a:solidFill>
                <a:schemeClr val="accent1"/>
              </a:solidFill>
              <a:effectLst>
                <a:outerShdw blurRad="38100" dist="38100" dir="2700000" algn="tl">
                  <a:srgbClr val="000000">
                    <a:alpha val="43137"/>
                  </a:srgbClr>
                </a:outerShdw>
              </a:effectLst>
            </a:endParaRPr>
          </a:p>
          <a:p>
            <a:pPr algn="just">
              <a:buNone/>
            </a:pPr>
            <a:endParaRPr lang="pt-BR" sz="1050" dirty="0" smtClean="0">
              <a:solidFill>
                <a:schemeClr val="accent1"/>
              </a:solidFill>
            </a:endParaRPr>
          </a:p>
          <a:p>
            <a:pPr lvl="1" algn="just">
              <a:lnSpc>
                <a:spcPct val="150000"/>
              </a:lnSpc>
              <a:buFont typeface="+mj-lt"/>
              <a:buAutoNum type="arabicPeriod"/>
            </a:pPr>
            <a:r>
              <a:rPr lang="pt-BR" sz="1700" dirty="0" smtClean="0">
                <a:solidFill>
                  <a:schemeClr val="accent1"/>
                </a:solidFill>
              </a:rPr>
              <a:t>Recebimento do modelo =&gt; recebido em IFC;</a:t>
            </a:r>
          </a:p>
          <a:p>
            <a:pPr lvl="1" algn="just">
              <a:lnSpc>
                <a:spcPct val="150000"/>
              </a:lnSpc>
              <a:buFont typeface="+mj-lt"/>
              <a:buAutoNum type="arabicPeriod"/>
            </a:pPr>
            <a:r>
              <a:rPr lang="pt-BR" sz="1700" dirty="0" smtClean="0">
                <a:solidFill>
                  <a:schemeClr val="accent1"/>
                </a:solidFill>
              </a:rPr>
              <a:t>Verificação </a:t>
            </a:r>
            <a:r>
              <a:rPr lang="pt-BR" sz="1700" smtClean="0">
                <a:solidFill>
                  <a:schemeClr val="accent1"/>
                </a:solidFill>
              </a:rPr>
              <a:t>qualidade dos modelos </a:t>
            </a:r>
            <a:r>
              <a:rPr lang="pt-BR" sz="1700" dirty="0" smtClean="0">
                <a:solidFill>
                  <a:schemeClr val="accent1"/>
                </a:solidFill>
              </a:rPr>
              <a:t>(atribuição do contratante do empreendimento, que pode subcontratar um profissional engenheiro de custos, arquiteto, engenheiro, </a:t>
            </a:r>
            <a:r>
              <a:rPr lang="pt-BR" sz="1700" dirty="0" err="1" smtClean="0">
                <a:solidFill>
                  <a:schemeClr val="accent1"/>
                </a:solidFill>
              </a:rPr>
              <a:t>etc</a:t>
            </a:r>
            <a:r>
              <a:rPr lang="pt-BR" sz="1700" dirty="0" smtClean="0">
                <a:solidFill>
                  <a:schemeClr val="accent1"/>
                </a:solidFill>
              </a:rPr>
              <a:t>, para realizar tal tarefa de auditoria):</a:t>
            </a:r>
          </a:p>
          <a:p>
            <a:pPr lvl="2" algn="just">
              <a:lnSpc>
                <a:spcPct val="150000"/>
              </a:lnSpc>
              <a:buFont typeface="+mj-lt"/>
              <a:buAutoNum type="arabicPeriod"/>
            </a:pPr>
            <a:r>
              <a:rPr lang="pt-BR" sz="1700" dirty="0" smtClean="0">
                <a:solidFill>
                  <a:schemeClr val="accent1"/>
                </a:solidFill>
              </a:rPr>
              <a:t>Análise da qualidade do trabalho de classificação de objetos;</a:t>
            </a:r>
          </a:p>
          <a:p>
            <a:pPr lvl="2" algn="just">
              <a:lnSpc>
                <a:spcPct val="150000"/>
              </a:lnSpc>
              <a:buFont typeface="+mj-lt"/>
              <a:buAutoNum type="arabicPeriod"/>
            </a:pPr>
            <a:r>
              <a:rPr lang="pt-BR" sz="1700" dirty="0" smtClean="0">
                <a:solidFill>
                  <a:schemeClr val="accent1"/>
                </a:solidFill>
              </a:rPr>
              <a:t>por </a:t>
            </a:r>
            <a:r>
              <a:rPr lang="pt-BR" sz="1700" i="1" dirty="0" err="1" smtClean="0">
                <a:solidFill>
                  <a:schemeClr val="accent1"/>
                </a:solidFill>
              </a:rPr>
              <a:t>clash</a:t>
            </a:r>
            <a:r>
              <a:rPr lang="pt-BR" sz="1700" i="1" dirty="0" smtClean="0">
                <a:solidFill>
                  <a:schemeClr val="accent1"/>
                </a:solidFill>
              </a:rPr>
              <a:t> </a:t>
            </a:r>
            <a:r>
              <a:rPr lang="pt-BR" sz="1700" i="1" dirty="0" err="1" smtClean="0">
                <a:solidFill>
                  <a:schemeClr val="accent1"/>
                </a:solidFill>
              </a:rPr>
              <a:t>detection</a:t>
            </a:r>
            <a:r>
              <a:rPr lang="pt-BR" sz="1700" dirty="0" smtClean="0">
                <a:solidFill>
                  <a:schemeClr val="accent1"/>
                </a:solidFill>
              </a:rPr>
              <a:t> =&gt; verificação de erros, como superposição de objetos, falta de conexões entre objetos, uso de componentes inadequados na modelagem, falta de modelagem;</a:t>
            </a:r>
          </a:p>
          <a:p>
            <a:pPr lvl="2" algn="just">
              <a:lnSpc>
                <a:spcPct val="150000"/>
              </a:lnSpc>
              <a:buFont typeface="+mj-lt"/>
              <a:buAutoNum type="arabicPeriod"/>
            </a:pPr>
            <a:r>
              <a:rPr lang="pt-BR" sz="1700" dirty="0" smtClean="0">
                <a:solidFill>
                  <a:schemeClr val="accent1"/>
                </a:solidFill>
              </a:rPr>
              <a:t>Análise do preenchimento das propriedades nos objetos</a:t>
            </a:r>
          </a:p>
          <a:p>
            <a:pPr lvl="1" algn="just">
              <a:lnSpc>
                <a:spcPct val="150000"/>
              </a:lnSpc>
              <a:buFont typeface="+mj-lt"/>
              <a:buAutoNum type="arabicPeriod"/>
            </a:pPr>
            <a:r>
              <a:rPr lang="pt-BR" sz="1700" dirty="0" smtClean="0">
                <a:solidFill>
                  <a:schemeClr val="accent1"/>
                </a:solidFill>
              </a:rPr>
              <a:t>Após trabalho de modelagem aprovado, produtos (modelos IFC) seguem para análise da Engenharia de Custos.</a:t>
            </a:r>
          </a:p>
          <a:p>
            <a:pPr lvl="1" algn="just"/>
            <a:endParaRPr lang="pt-BR" sz="1600" dirty="0" smtClean="0">
              <a:solidFill>
                <a:schemeClr val="accent1"/>
              </a:solidFill>
            </a:endParaRPr>
          </a:p>
          <a:p>
            <a:pPr algn="just"/>
            <a:endParaRPr lang="pt-BR" sz="2800" dirty="0" smtClean="0">
              <a:solidFill>
                <a:schemeClr val="accent1"/>
              </a:solidFill>
            </a:endParaRPr>
          </a:p>
          <a:p>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6F5CCA1E-B3C2-4FDD-BDEB-0B56937DF082}" type="slidenum">
              <a:rPr lang="pt-BR" smtClean="0"/>
              <a:t>9</a:t>
            </a:fld>
            <a:endParaRPr lang="pt-BR"/>
          </a:p>
        </p:txBody>
      </p:sp>
    </p:spTree>
    <p:extLst>
      <p:ext uri="{BB962C8B-B14F-4D97-AF65-F5344CB8AC3E}">
        <p14:creationId xmlns:p14="http://schemas.microsoft.com/office/powerpoint/2010/main" val="2552374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ctr">
              <a:buNone/>
            </a:pPr>
            <a:r>
              <a:rPr lang="pt-BR" sz="2400" b="1" dirty="0" smtClean="0">
                <a:solidFill>
                  <a:schemeClr val="accent1"/>
                </a:solidFill>
                <a:effectLst>
                  <a:outerShdw blurRad="38100" dist="38100" dir="2700000" algn="tl">
                    <a:srgbClr val="000000">
                      <a:alpha val="43137"/>
                    </a:srgbClr>
                  </a:outerShdw>
                </a:effectLst>
              </a:rPr>
              <a:t>Integração Contratante X Projetistas X Engenharia de Custo</a:t>
            </a:r>
          </a:p>
          <a:p>
            <a:pPr algn="ctr">
              <a:buNone/>
            </a:pPr>
            <a:r>
              <a:rPr lang="pt-BR" sz="2000" b="1" dirty="0" smtClean="0">
                <a:solidFill>
                  <a:schemeClr val="accent1"/>
                </a:solidFill>
                <a:effectLst>
                  <a:outerShdw blurRad="38100" dist="38100" dir="2700000" algn="tl">
                    <a:srgbClr val="000000">
                      <a:alpha val="43137"/>
                    </a:srgbClr>
                  </a:outerShdw>
                </a:effectLst>
              </a:rPr>
              <a:t> Fluxo de trabalho proposto</a:t>
            </a:r>
            <a:endParaRPr lang="pt-BR" sz="2400" b="1" dirty="0" smtClean="0">
              <a:solidFill>
                <a:schemeClr val="accent1"/>
              </a:solidFill>
              <a:effectLst>
                <a:outerShdw blurRad="38100" dist="38100" dir="2700000" algn="tl">
                  <a:srgbClr val="000000">
                    <a:alpha val="43137"/>
                  </a:srgbClr>
                </a:outerShdw>
              </a:effectLst>
            </a:endParaRPr>
          </a:p>
          <a:p>
            <a:pPr algn="just">
              <a:buNone/>
            </a:pPr>
            <a:endParaRPr lang="pt-BR" sz="1050" dirty="0" smtClean="0">
              <a:solidFill>
                <a:schemeClr val="accent1"/>
              </a:solidFill>
            </a:endParaRPr>
          </a:p>
          <a:p>
            <a:pPr lvl="1" algn="just">
              <a:lnSpc>
                <a:spcPct val="150000"/>
              </a:lnSpc>
              <a:buFont typeface="+mj-lt"/>
              <a:buAutoNum type="arabicPeriod"/>
            </a:pPr>
            <a:r>
              <a:rPr lang="pt-BR" sz="1700" dirty="0" smtClean="0">
                <a:solidFill>
                  <a:schemeClr val="accent1"/>
                </a:solidFill>
              </a:rPr>
              <a:t>Recebimento do modelo =&gt; recebido em IFC;</a:t>
            </a:r>
          </a:p>
          <a:p>
            <a:pPr lvl="1" algn="just">
              <a:lnSpc>
                <a:spcPct val="150000"/>
              </a:lnSpc>
              <a:buFont typeface="+mj-lt"/>
              <a:buAutoNum type="arabicPeriod"/>
            </a:pPr>
            <a:r>
              <a:rPr lang="pt-BR" sz="1700" dirty="0" smtClean="0">
                <a:solidFill>
                  <a:schemeClr val="accent1"/>
                </a:solidFill>
              </a:rPr>
              <a:t>Verificação </a:t>
            </a:r>
            <a:r>
              <a:rPr lang="pt-BR" sz="1700" smtClean="0">
                <a:solidFill>
                  <a:schemeClr val="accent1"/>
                </a:solidFill>
              </a:rPr>
              <a:t>qualidade dos modelos </a:t>
            </a:r>
            <a:r>
              <a:rPr lang="pt-BR" sz="1700" dirty="0" smtClean="0">
                <a:solidFill>
                  <a:schemeClr val="accent1"/>
                </a:solidFill>
              </a:rPr>
              <a:t>(atribuição do contratante do empreendimento, que pode subcontratar um profissional engenheiro de custos, arquiteto, engenheiro, </a:t>
            </a:r>
            <a:r>
              <a:rPr lang="pt-BR" sz="1700" dirty="0" err="1" smtClean="0">
                <a:solidFill>
                  <a:schemeClr val="accent1"/>
                </a:solidFill>
              </a:rPr>
              <a:t>etc</a:t>
            </a:r>
            <a:r>
              <a:rPr lang="pt-BR" sz="1700" dirty="0" smtClean="0">
                <a:solidFill>
                  <a:schemeClr val="accent1"/>
                </a:solidFill>
              </a:rPr>
              <a:t>, para realizar tal tarefa de auditoria):</a:t>
            </a:r>
          </a:p>
          <a:p>
            <a:pPr lvl="2" algn="just">
              <a:lnSpc>
                <a:spcPct val="150000"/>
              </a:lnSpc>
              <a:buFont typeface="+mj-lt"/>
              <a:buAutoNum type="arabicPeriod"/>
            </a:pPr>
            <a:r>
              <a:rPr lang="pt-BR" sz="1700" dirty="0" smtClean="0">
                <a:solidFill>
                  <a:schemeClr val="accent1"/>
                </a:solidFill>
              </a:rPr>
              <a:t>Análise da qualidade do trabalho de classificação de objetos;</a:t>
            </a:r>
          </a:p>
          <a:p>
            <a:pPr lvl="2" algn="just">
              <a:lnSpc>
                <a:spcPct val="150000"/>
              </a:lnSpc>
              <a:buFont typeface="+mj-lt"/>
              <a:buAutoNum type="arabicPeriod"/>
            </a:pPr>
            <a:r>
              <a:rPr lang="pt-BR" sz="1700" dirty="0" smtClean="0">
                <a:solidFill>
                  <a:schemeClr val="accent1"/>
                </a:solidFill>
              </a:rPr>
              <a:t>por </a:t>
            </a:r>
            <a:r>
              <a:rPr lang="pt-BR" sz="1700" i="1" dirty="0" err="1" smtClean="0">
                <a:solidFill>
                  <a:schemeClr val="accent1"/>
                </a:solidFill>
              </a:rPr>
              <a:t>clash</a:t>
            </a:r>
            <a:r>
              <a:rPr lang="pt-BR" sz="1700" i="1" dirty="0" smtClean="0">
                <a:solidFill>
                  <a:schemeClr val="accent1"/>
                </a:solidFill>
              </a:rPr>
              <a:t> </a:t>
            </a:r>
            <a:r>
              <a:rPr lang="pt-BR" sz="1700" i="1" dirty="0" err="1" smtClean="0">
                <a:solidFill>
                  <a:schemeClr val="accent1"/>
                </a:solidFill>
              </a:rPr>
              <a:t>detection</a:t>
            </a:r>
            <a:r>
              <a:rPr lang="pt-BR" sz="1700" dirty="0" smtClean="0">
                <a:solidFill>
                  <a:schemeClr val="accent1"/>
                </a:solidFill>
              </a:rPr>
              <a:t> =&gt; verificação de erros, como superposição de objetos, falta de conexões entre objetos, uso de componentes inadequados na modelagem, falta de modelagem;</a:t>
            </a:r>
          </a:p>
          <a:p>
            <a:pPr lvl="2" algn="just">
              <a:lnSpc>
                <a:spcPct val="150000"/>
              </a:lnSpc>
              <a:buFont typeface="+mj-lt"/>
              <a:buAutoNum type="arabicPeriod"/>
            </a:pPr>
            <a:r>
              <a:rPr lang="pt-BR" sz="1700" dirty="0" smtClean="0">
                <a:solidFill>
                  <a:schemeClr val="accent1"/>
                </a:solidFill>
              </a:rPr>
              <a:t>Análise do preenchimento das propriedades nos objetos</a:t>
            </a:r>
          </a:p>
          <a:p>
            <a:pPr lvl="1" algn="just">
              <a:lnSpc>
                <a:spcPct val="150000"/>
              </a:lnSpc>
              <a:buFont typeface="+mj-lt"/>
              <a:buAutoNum type="arabicPeriod"/>
            </a:pPr>
            <a:r>
              <a:rPr lang="pt-BR" sz="1700" dirty="0" smtClean="0">
                <a:solidFill>
                  <a:schemeClr val="accent1"/>
                </a:solidFill>
              </a:rPr>
              <a:t>Após trabalho de modelagem aprovado, produtos (modelos IFC) seguem para análise da Engenharia de Custos.</a:t>
            </a:r>
          </a:p>
          <a:p>
            <a:pPr lvl="1" algn="just"/>
            <a:endParaRPr lang="pt-BR" sz="1600" dirty="0" smtClean="0">
              <a:solidFill>
                <a:schemeClr val="accent1"/>
              </a:solidFill>
            </a:endParaRPr>
          </a:p>
          <a:p>
            <a:pPr algn="just"/>
            <a:endParaRPr lang="pt-BR" sz="2800" dirty="0" smtClean="0">
              <a:solidFill>
                <a:schemeClr val="accent1"/>
              </a:solidFill>
            </a:endParaRPr>
          </a:p>
          <a:p>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6F5CCA1E-B3C2-4FDD-BDEB-0B56937DF082}" type="slidenum">
              <a:rPr lang="pt-BR" smtClean="0"/>
              <a:t>10</a:t>
            </a:fld>
            <a:endParaRPr lang="pt-BR"/>
          </a:p>
        </p:txBody>
      </p:sp>
    </p:spTree>
    <p:extLst>
      <p:ext uri="{BB962C8B-B14F-4D97-AF65-F5344CB8AC3E}">
        <p14:creationId xmlns:p14="http://schemas.microsoft.com/office/powerpoint/2010/main" val="25523740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ctr">
              <a:buNone/>
            </a:pPr>
            <a:r>
              <a:rPr lang="pt-BR" sz="2400" b="1" dirty="0" smtClean="0">
                <a:solidFill>
                  <a:schemeClr val="accent1"/>
                </a:solidFill>
                <a:effectLst>
                  <a:outerShdw blurRad="38100" dist="38100" dir="2700000" algn="tl">
                    <a:srgbClr val="000000">
                      <a:alpha val="43137"/>
                    </a:srgbClr>
                  </a:outerShdw>
                </a:effectLst>
              </a:rPr>
              <a:t>Integração Contratante X Projetistas X Engenharia de Custo</a:t>
            </a:r>
          </a:p>
          <a:p>
            <a:pPr algn="ctr">
              <a:buNone/>
            </a:pPr>
            <a:r>
              <a:rPr lang="pt-BR" sz="2000" b="1" dirty="0" smtClean="0">
                <a:solidFill>
                  <a:schemeClr val="accent1"/>
                </a:solidFill>
                <a:effectLst>
                  <a:outerShdw blurRad="38100" dist="38100" dir="2700000" algn="tl">
                    <a:srgbClr val="000000">
                      <a:alpha val="43137"/>
                    </a:srgbClr>
                  </a:outerShdw>
                </a:effectLst>
              </a:rPr>
              <a:t> Fluxo de trabalho proposto</a:t>
            </a:r>
            <a:endParaRPr lang="pt-BR" sz="2400" b="1" dirty="0" smtClean="0">
              <a:solidFill>
                <a:schemeClr val="accent1"/>
              </a:solidFill>
              <a:effectLst>
                <a:outerShdw blurRad="38100" dist="38100" dir="2700000" algn="tl">
                  <a:srgbClr val="000000">
                    <a:alpha val="43137"/>
                  </a:srgbClr>
                </a:outerShdw>
              </a:effectLst>
            </a:endParaRPr>
          </a:p>
          <a:p>
            <a:pPr algn="just">
              <a:buNone/>
            </a:pPr>
            <a:endParaRPr lang="pt-BR" sz="1050" dirty="0" smtClean="0">
              <a:solidFill>
                <a:schemeClr val="accent1"/>
              </a:solidFill>
            </a:endParaRPr>
          </a:p>
          <a:p>
            <a:pPr lvl="1" algn="just">
              <a:lnSpc>
                <a:spcPct val="150000"/>
              </a:lnSpc>
              <a:buFont typeface="+mj-lt"/>
              <a:buAutoNum type="arabicPeriod"/>
            </a:pPr>
            <a:r>
              <a:rPr lang="pt-BR" sz="1700" dirty="0" smtClean="0">
                <a:solidFill>
                  <a:schemeClr val="accent1"/>
                </a:solidFill>
              </a:rPr>
              <a:t>Recebimento do modelo =&gt; recebido em IFC;</a:t>
            </a:r>
          </a:p>
          <a:p>
            <a:pPr lvl="1" algn="just">
              <a:lnSpc>
                <a:spcPct val="150000"/>
              </a:lnSpc>
              <a:buFont typeface="+mj-lt"/>
              <a:buAutoNum type="arabicPeriod"/>
            </a:pPr>
            <a:r>
              <a:rPr lang="pt-BR" sz="1700" dirty="0" smtClean="0">
                <a:solidFill>
                  <a:schemeClr val="accent1"/>
                </a:solidFill>
              </a:rPr>
              <a:t>Verificação </a:t>
            </a:r>
            <a:r>
              <a:rPr lang="pt-BR" sz="1700" smtClean="0">
                <a:solidFill>
                  <a:schemeClr val="accent1"/>
                </a:solidFill>
              </a:rPr>
              <a:t>qualidade dos modelos </a:t>
            </a:r>
            <a:r>
              <a:rPr lang="pt-BR" sz="1700" dirty="0" smtClean="0">
                <a:solidFill>
                  <a:schemeClr val="accent1"/>
                </a:solidFill>
              </a:rPr>
              <a:t>(atribuição do contratante do empreendimento, que pode subcontratar um profissional engenheiro de custos, arquiteto, engenheiro, </a:t>
            </a:r>
            <a:r>
              <a:rPr lang="pt-BR" sz="1700" dirty="0" err="1" smtClean="0">
                <a:solidFill>
                  <a:schemeClr val="accent1"/>
                </a:solidFill>
              </a:rPr>
              <a:t>etc</a:t>
            </a:r>
            <a:r>
              <a:rPr lang="pt-BR" sz="1700" dirty="0" smtClean="0">
                <a:solidFill>
                  <a:schemeClr val="accent1"/>
                </a:solidFill>
              </a:rPr>
              <a:t>, para realizar tal tarefa de auditoria):</a:t>
            </a:r>
          </a:p>
          <a:p>
            <a:pPr lvl="2" algn="just">
              <a:lnSpc>
                <a:spcPct val="150000"/>
              </a:lnSpc>
              <a:buFont typeface="+mj-lt"/>
              <a:buAutoNum type="arabicPeriod"/>
            </a:pPr>
            <a:r>
              <a:rPr lang="pt-BR" sz="1700" dirty="0" smtClean="0">
                <a:solidFill>
                  <a:schemeClr val="accent1"/>
                </a:solidFill>
              </a:rPr>
              <a:t>Análise da qualidade do trabalho de classificação de objetos;</a:t>
            </a:r>
          </a:p>
          <a:p>
            <a:pPr lvl="2" algn="just">
              <a:lnSpc>
                <a:spcPct val="150000"/>
              </a:lnSpc>
              <a:buFont typeface="+mj-lt"/>
              <a:buAutoNum type="arabicPeriod"/>
            </a:pPr>
            <a:r>
              <a:rPr lang="pt-BR" sz="1700" dirty="0" smtClean="0">
                <a:solidFill>
                  <a:schemeClr val="accent1"/>
                </a:solidFill>
              </a:rPr>
              <a:t>por </a:t>
            </a:r>
            <a:r>
              <a:rPr lang="pt-BR" sz="1700" i="1" dirty="0" err="1" smtClean="0">
                <a:solidFill>
                  <a:schemeClr val="accent1"/>
                </a:solidFill>
              </a:rPr>
              <a:t>clash</a:t>
            </a:r>
            <a:r>
              <a:rPr lang="pt-BR" sz="1700" i="1" dirty="0" smtClean="0">
                <a:solidFill>
                  <a:schemeClr val="accent1"/>
                </a:solidFill>
              </a:rPr>
              <a:t> </a:t>
            </a:r>
            <a:r>
              <a:rPr lang="pt-BR" sz="1700" i="1" dirty="0" err="1" smtClean="0">
                <a:solidFill>
                  <a:schemeClr val="accent1"/>
                </a:solidFill>
              </a:rPr>
              <a:t>detection</a:t>
            </a:r>
            <a:r>
              <a:rPr lang="pt-BR" sz="1700" dirty="0" smtClean="0">
                <a:solidFill>
                  <a:schemeClr val="accent1"/>
                </a:solidFill>
              </a:rPr>
              <a:t> =&gt; verificação de erros, como superposição de objetos, falta de conexões entre objetos, uso de componentes inadequados na modelagem, falta de modelagem;</a:t>
            </a:r>
          </a:p>
          <a:p>
            <a:pPr lvl="2" algn="just">
              <a:lnSpc>
                <a:spcPct val="150000"/>
              </a:lnSpc>
              <a:buFont typeface="+mj-lt"/>
              <a:buAutoNum type="arabicPeriod"/>
            </a:pPr>
            <a:r>
              <a:rPr lang="pt-BR" sz="1700" dirty="0" smtClean="0">
                <a:solidFill>
                  <a:schemeClr val="accent1"/>
                </a:solidFill>
              </a:rPr>
              <a:t>Análise do preenchimento das propriedades nos objetos</a:t>
            </a:r>
          </a:p>
          <a:p>
            <a:pPr lvl="1" algn="just">
              <a:lnSpc>
                <a:spcPct val="150000"/>
              </a:lnSpc>
              <a:buFont typeface="+mj-lt"/>
              <a:buAutoNum type="arabicPeriod"/>
            </a:pPr>
            <a:r>
              <a:rPr lang="pt-BR" sz="1700" dirty="0" smtClean="0">
                <a:solidFill>
                  <a:schemeClr val="accent1"/>
                </a:solidFill>
              </a:rPr>
              <a:t>Após trabalho de modelagem aprovado, produtos (modelos IFC) seguem para análise da Engenharia de Custos.</a:t>
            </a:r>
          </a:p>
          <a:p>
            <a:pPr lvl="1" algn="just"/>
            <a:endParaRPr lang="pt-BR" sz="1600" dirty="0" smtClean="0">
              <a:solidFill>
                <a:schemeClr val="accent1"/>
              </a:solidFill>
            </a:endParaRPr>
          </a:p>
          <a:p>
            <a:pPr algn="just"/>
            <a:endParaRPr lang="pt-BR" sz="2800" dirty="0" smtClean="0">
              <a:solidFill>
                <a:schemeClr val="accent1"/>
              </a:solidFill>
            </a:endParaRPr>
          </a:p>
          <a:p>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6F5CCA1E-B3C2-4FDD-BDEB-0B56937DF082}" type="slidenum">
              <a:rPr lang="pt-BR" smtClean="0"/>
              <a:t>11</a:t>
            </a:fld>
            <a:endParaRPr lang="pt-BR"/>
          </a:p>
        </p:txBody>
      </p:sp>
    </p:spTree>
    <p:extLst>
      <p:ext uri="{BB962C8B-B14F-4D97-AF65-F5344CB8AC3E}">
        <p14:creationId xmlns:p14="http://schemas.microsoft.com/office/powerpoint/2010/main" val="2552374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dirty="0"/>
          </a:p>
        </p:txBody>
      </p:sp>
      <p:sp>
        <p:nvSpPr>
          <p:cNvPr id="4" name="Espaço Reservado para Número de Slide 3"/>
          <p:cNvSpPr>
            <a:spLocks noGrp="1"/>
          </p:cNvSpPr>
          <p:nvPr>
            <p:ph type="sldNum" sz="quarter" idx="10"/>
          </p:nvPr>
        </p:nvSpPr>
        <p:spPr/>
        <p:txBody>
          <a:bodyPr/>
          <a:lstStyle/>
          <a:p>
            <a:fld id="{FA59B249-7739-41CA-915A-3AE3977444F2}" type="slidenum">
              <a:rPr lang="pt-BR" smtClean="0"/>
              <a:pPr/>
              <a:t>14</a:t>
            </a:fld>
            <a:endParaRPr lang="pt-B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dirty="0"/>
          </a:p>
        </p:txBody>
      </p:sp>
      <p:sp>
        <p:nvSpPr>
          <p:cNvPr id="4" name="Espaço Reservado para Número de Slide 3"/>
          <p:cNvSpPr>
            <a:spLocks noGrp="1"/>
          </p:cNvSpPr>
          <p:nvPr>
            <p:ph type="sldNum" sz="quarter" idx="10"/>
          </p:nvPr>
        </p:nvSpPr>
        <p:spPr/>
        <p:txBody>
          <a:bodyPr/>
          <a:lstStyle/>
          <a:p>
            <a:fld id="{FA59B249-7739-41CA-915A-3AE3977444F2}" type="slidenum">
              <a:rPr lang="pt-BR" smtClean="0"/>
              <a:pPr/>
              <a:t>17</a:t>
            </a:fld>
            <a:endParaRPr lang="pt-B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sz="700" b="0" dirty="0"/>
          </a:p>
        </p:txBody>
      </p:sp>
      <p:sp>
        <p:nvSpPr>
          <p:cNvPr id="4" name="Espaço Reservado para Número de Slide 3"/>
          <p:cNvSpPr>
            <a:spLocks noGrp="1"/>
          </p:cNvSpPr>
          <p:nvPr>
            <p:ph type="sldNum" sz="quarter" idx="10"/>
          </p:nvPr>
        </p:nvSpPr>
        <p:spPr/>
        <p:txBody>
          <a:bodyPr/>
          <a:lstStyle/>
          <a:p>
            <a:fld id="{FA59B249-7739-41CA-915A-3AE3977444F2}" type="slidenum">
              <a:rPr lang="pt-BR" smtClean="0"/>
              <a:pPr/>
              <a:t>22</a:t>
            </a:fld>
            <a:endParaRPr lang="pt-BR"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2057400" y="4267200"/>
            <a:ext cx="6934200" cy="1470025"/>
          </a:xfrm>
        </p:spPr>
        <p:txBody>
          <a:bodyPr/>
          <a:lstStyle>
            <a:lvl1pPr>
              <a:defRPr>
                <a:solidFill>
                  <a:schemeClr val="tx2"/>
                </a:solidFill>
                <a:effectLst>
                  <a:outerShdw blurRad="38100" dist="38100" dir="2700000" algn="tl">
                    <a:srgbClr val="000000">
                      <a:alpha val="43137"/>
                    </a:srgbClr>
                  </a:outerShdw>
                </a:effectLst>
              </a:defRPr>
            </a:lvl1pPr>
          </a:lstStyle>
          <a:p>
            <a:r>
              <a:rPr lang="en-US" dirty="0"/>
              <a:t>Click to edit Master title style</a:t>
            </a:r>
          </a:p>
        </p:txBody>
      </p:sp>
      <p:pic>
        <p:nvPicPr>
          <p:cNvPr id="4" name="Imagem 3">
            <a:extLst>
              <a:ext uri="{FF2B5EF4-FFF2-40B4-BE49-F238E27FC236}">
                <a16:creationId xmlns:a16="http://schemas.microsoft.com/office/drawing/2014/main" xmlns="" id="{456108D5-D964-4727-A51C-23B6C9E5F036}"/>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4461699"/>
            <a:ext cx="1986954" cy="1081025"/>
          </a:xfrm>
          <a:prstGeom prst="rect">
            <a:avLst/>
          </a:prstGeom>
        </p:spPr>
      </p:pic>
    </p:spTree>
    <p:extLst>
      <p:ext uri="{BB962C8B-B14F-4D97-AF65-F5344CB8AC3E}">
        <p14:creationId xmlns:p14="http://schemas.microsoft.com/office/powerpoint/2010/main" val="39229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47800" y="228600"/>
            <a:ext cx="7543800" cy="884238"/>
          </a:xfrm>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p:cNvCxnSpPr/>
          <p:nvPr userDrawn="1"/>
        </p:nvCxnSpPr>
        <p:spPr>
          <a:xfrm>
            <a:off x="1447800" y="1160950"/>
            <a:ext cx="76962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flipH="1">
            <a:off x="0" y="6324600"/>
            <a:ext cx="86868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F67325FB-2396-4670-BDDB-EC34B272FDFD}" type="datetimeFigureOut">
              <a:rPr lang="en-US" smtClean="0"/>
              <a:pPr/>
              <a:t>12/7/2018</a:t>
            </a:fld>
            <a:endParaRPr lang="en-US" dirty="0"/>
          </a:p>
        </p:txBody>
      </p:sp>
      <p:sp>
        <p:nvSpPr>
          <p:cNvPr id="14"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r>
              <a:rPr lang="en-US" dirty="0"/>
              <a:t>www.sectionwebsite.org</a:t>
            </a:r>
          </a:p>
        </p:txBody>
      </p:sp>
      <p:sp>
        <p:nvSpPr>
          <p:cNvPr id="15"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33EF3F2B-8162-4ADE-9F08-3C97B4EA8365}" type="slidenum">
              <a:rPr lang="en-US" smtClean="0"/>
              <a:pPr/>
              <a:t>‹nº›</a:t>
            </a:fld>
            <a:endParaRPr lang="en-US" dirty="0"/>
          </a:p>
        </p:txBody>
      </p:sp>
      <p:pic>
        <p:nvPicPr>
          <p:cNvPr id="5" name="Imagem 4">
            <a:extLst>
              <a:ext uri="{FF2B5EF4-FFF2-40B4-BE49-F238E27FC236}">
                <a16:creationId xmlns:a16="http://schemas.microsoft.com/office/drawing/2014/main" xmlns="" id="{00935B5F-D2FD-4A36-B8F7-4A10110320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98072"/>
            <a:ext cx="1412944" cy="768728"/>
          </a:xfrm>
          <a:prstGeom prst="rect">
            <a:avLst/>
          </a:prstGeom>
        </p:spPr>
      </p:pic>
    </p:spTree>
    <p:extLst>
      <p:ext uri="{BB962C8B-B14F-4D97-AF65-F5344CB8AC3E}">
        <p14:creationId xmlns:p14="http://schemas.microsoft.com/office/powerpoint/2010/main" val="1133888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Ref idx="1001">
        <a:schemeClr val="bg2"/>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722313" y="4191000"/>
            <a:ext cx="7772400" cy="1577975"/>
          </a:xfrm>
        </p:spPr>
        <p:txBody>
          <a:bodyPr anchor="t"/>
          <a:lstStyle>
            <a:lvl1pPr algn="l">
              <a:defRPr sz="4000" b="1" cap="all">
                <a:solidFill>
                  <a:schemeClr val="bg2"/>
                </a:solidFill>
                <a:effectLst>
                  <a:outerShdw blurRad="38100" dist="38100" dir="2700000" algn="tl">
                    <a:srgbClr val="000000">
                      <a:alpha val="43137"/>
                    </a:srgbClr>
                  </a:outerShdw>
                </a:effectLst>
              </a:defRPr>
            </a:lvl1pPr>
          </a:lstStyle>
          <a:p>
            <a:r>
              <a:rPr lang="en-US" dirty="0"/>
              <a:t>Click to edit Master title style</a:t>
            </a:r>
          </a:p>
        </p:txBody>
      </p:sp>
      <p:sp>
        <p:nvSpPr>
          <p:cNvPr id="4" name="Date Placeholder 3"/>
          <p:cNvSpPr>
            <a:spLocks noGrp="1"/>
          </p:cNvSpPr>
          <p:nvPr>
            <p:ph type="dt" sz="half" idx="10"/>
          </p:nvPr>
        </p:nvSpPr>
        <p:spPr/>
        <p:txBody>
          <a:bodyPr/>
          <a:lstStyle/>
          <a:p>
            <a:fld id="{F67325FB-2396-4670-BDDB-EC34B272FDFD}" type="datetimeFigureOut">
              <a:rPr lang="en-US" smtClean="0"/>
              <a:pPr/>
              <a:t>12/7/2018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EF3F2B-8162-4ADE-9F08-3C97B4EA8365}" type="slidenum">
              <a:rPr lang="en-US" smtClean="0"/>
              <a:pPr/>
              <a:t>‹nº›</a:t>
            </a:fld>
            <a:endParaRPr lang="en-US" dirty="0"/>
          </a:p>
        </p:txBody>
      </p:sp>
    </p:spTree>
    <p:extLst>
      <p:ext uri="{BB962C8B-B14F-4D97-AF65-F5344CB8AC3E}">
        <p14:creationId xmlns:p14="http://schemas.microsoft.com/office/powerpoint/2010/main" val="214945673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67325FB-2396-4670-BDDB-EC34B272FDFD}" type="datetimeFigureOut">
              <a:rPr lang="en-US" smtClean="0"/>
              <a:pPr/>
              <a:t>12/7/2018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EF3F2B-8162-4ADE-9F08-3C97B4EA8365}" type="slidenum">
              <a:rPr lang="en-US" smtClean="0"/>
              <a:pPr/>
              <a:t>‹nº›</a:t>
            </a:fld>
            <a:endParaRPr lang="en-US" dirty="0"/>
          </a:p>
        </p:txBody>
      </p:sp>
      <p:cxnSp>
        <p:nvCxnSpPr>
          <p:cNvPr id="10" name="Straight Connector 9"/>
          <p:cNvCxnSpPr/>
          <p:nvPr userDrawn="1"/>
        </p:nvCxnSpPr>
        <p:spPr>
          <a:xfrm>
            <a:off x="1447800" y="1160950"/>
            <a:ext cx="76962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flipH="1">
            <a:off x="0" y="6324600"/>
            <a:ext cx="86868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3" name="Imagem 12">
            <a:extLst>
              <a:ext uri="{FF2B5EF4-FFF2-40B4-BE49-F238E27FC236}">
                <a16:creationId xmlns:a16="http://schemas.microsoft.com/office/drawing/2014/main" xmlns="" id="{638AC91D-D12D-495F-B4FB-4C65AA8F7BB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98072"/>
            <a:ext cx="1412944" cy="768728"/>
          </a:xfrm>
          <a:prstGeom prst="rect">
            <a:avLst/>
          </a:prstGeom>
        </p:spPr>
      </p:pic>
    </p:spTree>
    <p:extLst>
      <p:ext uri="{BB962C8B-B14F-4D97-AF65-F5344CB8AC3E}">
        <p14:creationId xmlns:p14="http://schemas.microsoft.com/office/powerpoint/2010/main" val="37867358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47800" y="228600"/>
            <a:ext cx="7543800" cy="88423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r>
              <a:rPr lang="en-US" dirty="0"/>
              <a:t>Presentation Name</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r>
              <a:rPr lang="en-US" dirty="0"/>
              <a:t>www.sectionwebsite.org</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9391D18C-5AC9-43E6-AEC7-D0B78AE66752}" type="slidenum">
              <a:rPr lang="en-US" smtClean="0"/>
              <a:pPr/>
              <a:t>‹nº›</a:t>
            </a:fld>
            <a:endParaRPr lang="en-US" dirty="0"/>
          </a:p>
        </p:txBody>
      </p:sp>
    </p:spTree>
    <p:extLst>
      <p:ext uri="{BB962C8B-B14F-4D97-AF65-F5344CB8AC3E}">
        <p14:creationId xmlns:p14="http://schemas.microsoft.com/office/powerpoint/2010/main" val="6458061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b="1" kern="1200">
          <a:solidFill>
            <a:schemeClr val="tx2"/>
          </a:solidFill>
          <a:latin typeface="+mj-lt"/>
          <a:ea typeface="+mj-ea"/>
          <a:cs typeface="+mj-cs"/>
        </a:defRPr>
      </a:lvl1pPr>
    </p:titleStyle>
    <p:bodyStyle>
      <a:lvl1pPr marL="342900" indent="-342900" algn="l" defTabSz="914400" rtl="0" eaLnBrk="1" latinLnBrk="0" hangingPunct="1">
        <a:spcBef>
          <a:spcPct val="20000"/>
        </a:spcBef>
        <a:buClr>
          <a:schemeClr val="accent1"/>
        </a:buClr>
        <a:buFont typeface="Calibri" panose="020F050202020403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chemeClr val="accent4"/>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accent2"/>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chemeClr val="accent3"/>
        </a:buClr>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chemeClr val="accent1"/>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4214818"/>
            <a:ext cx="6934200" cy="1470025"/>
          </a:xfrm>
        </p:spPr>
        <p:txBody>
          <a:bodyPr anchor="ctr">
            <a:normAutofit/>
          </a:bodyPr>
          <a:lstStyle/>
          <a:p>
            <a:r>
              <a:rPr lang="en-US" dirty="0" smtClean="0"/>
              <a:t>BIM NA PRÁTICA</a:t>
            </a:r>
            <a:br>
              <a:rPr lang="en-US" dirty="0" smtClean="0"/>
            </a:br>
            <a:r>
              <a:rPr lang="en-US" sz="1800" dirty="0" smtClean="0">
                <a:effectLst/>
              </a:rPr>
              <a:t>João Gaspar e Rosângela Castanheira</a:t>
            </a:r>
            <a:br>
              <a:rPr lang="en-US" sz="1800" dirty="0" smtClean="0">
                <a:effectLst/>
              </a:rPr>
            </a:br>
            <a:r>
              <a:rPr lang="en-US" sz="1200" b="0" dirty="0" smtClean="0">
                <a:effectLst/>
              </a:rPr>
              <a:t>6º Encontro Anual da AACE </a:t>
            </a:r>
            <a:r>
              <a:rPr lang="en-US" sz="1200" b="0" dirty="0" smtClean="0">
                <a:effectLst/>
                <a:latin typeface="Arial"/>
                <a:cs typeface="Arial"/>
              </a:rPr>
              <a:t>▪ </a:t>
            </a:r>
            <a:r>
              <a:rPr lang="en-US" sz="1200" b="0" dirty="0" smtClean="0">
                <a:effectLst/>
              </a:rPr>
              <a:t>Rio de Janeiro/RJ </a:t>
            </a:r>
            <a:r>
              <a:rPr lang="en-US" sz="1200" b="0" dirty="0" smtClean="0">
                <a:effectLst/>
                <a:latin typeface="Arial"/>
                <a:cs typeface="Arial"/>
              </a:rPr>
              <a:t>▪  </a:t>
            </a:r>
            <a:r>
              <a:rPr lang="en-US" sz="1200" dirty="0" smtClean="0">
                <a:effectLst/>
              </a:rPr>
              <a:t>06</a:t>
            </a:r>
            <a:r>
              <a:rPr lang="en-US" sz="1200" b="0" dirty="0" smtClean="0">
                <a:effectLst/>
              </a:rPr>
              <a:t> e 07 </a:t>
            </a:r>
            <a:r>
              <a:rPr lang="en-US" sz="1200" dirty="0" smtClean="0">
                <a:effectLst/>
              </a:rPr>
              <a:t>de dezembro de 2018</a:t>
            </a:r>
            <a:endParaRPr lang="en-US" sz="1400" dirty="0">
              <a:effectLst/>
            </a:endParaRPr>
          </a:p>
        </p:txBody>
      </p:sp>
    </p:spTree>
    <p:extLst>
      <p:ext uri="{BB962C8B-B14F-4D97-AF65-F5344CB8AC3E}">
        <p14:creationId xmlns:p14="http://schemas.microsoft.com/office/powerpoint/2010/main" val="39346378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brasil-aacei.org/wp-content/uploads/2018/11/joao-300x300.jpg"/>
          <p:cNvPicPr>
            <a:picLocks noGrp="1" noChangeAspect="1" noChangeArrowheads="1"/>
          </p:cNvPicPr>
          <p:nvPr>
            <p:ph sz="half" idx="1"/>
          </p:nvPr>
        </p:nvPicPr>
        <p:blipFill>
          <a:blip r:embed="rId2">
            <a:extLst>
              <a:ext uri="{28A0092B-C50C-407E-A947-70E740481C1C}">
                <a14:useLocalDpi xmlns:a14="http://schemas.microsoft.com/office/drawing/2010/main"/>
              </a:ext>
            </a:extLst>
          </a:blip>
          <a:srcRect/>
          <a:stretch>
            <a:fillRect/>
          </a:stretch>
        </p:blipFill>
        <p:spPr bwMode="auto">
          <a:xfrm>
            <a:off x="357158" y="1357298"/>
            <a:ext cx="2740025" cy="2740025"/>
          </a:xfrm>
          <a:prstGeom prst="rect">
            <a:avLst/>
          </a:prstGeom>
          <a:noFill/>
        </p:spPr>
      </p:pic>
      <p:sp>
        <p:nvSpPr>
          <p:cNvPr id="6" name="Retângulo 5"/>
          <p:cNvSpPr/>
          <p:nvPr/>
        </p:nvSpPr>
        <p:spPr>
          <a:xfrm>
            <a:off x="3214678" y="2373807"/>
            <a:ext cx="1857388" cy="738664"/>
          </a:xfrm>
          <a:prstGeom prst="rect">
            <a:avLst/>
          </a:prstGeom>
        </p:spPr>
        <p:txBody>
          <a:bodyPr wrap="square">
            <a:spAutoFit/>
          </a:bodyPr>
          <a:lstStyle/>
          <a:p>
            <a:r>
              <a:rPr lang="en-US" sz="2400" b="1" dirty="0" smtClean="0">
                <a:solidFill>
                  <a:srgbClr val="0070C0"/>
                </a:solidFill>
                <a:effectLst>
                  <a:outerShdw blurRad="38100" dist="38100" dir="2700000" algn="tl">
                    <a:srgbClr val="000000">
                      <a:alpha val="43137"/>
                    </a:srgbClr>
                  </a:outerShdw>
                </a:effectLst>
              </a:rPr>
              <a:t>João Gaspar</a:t>
            </a:r>
            <a:r>
              <a:rPr lang="en-US" sz="2000" b="1" dirty="0" smtClean="0">
                <a:solidFill>
                  <a:srgbClr val="0070C0"/>
                </a:solidFill>
                <a:effectLst>
                  <a:outerShdw blurRad="38100" dist="38100" dir="2700000" algn="tl">
                    <a:srgbClr val="000000">
                      <a:alpha val="43137"/>
                    </a:srgbClr>
                  </a:outerShdw>
                </a:effectLst>
              </a:rPr>
              <a:t/>
            </a:r>
            <a:br>
              <a:rPr lang="en-US" sz="2000" b="1" dirty="0" smtClean="0">
                <a:solidFill>
                  <a:srgbClr val="0070C0"/>
                </a:solidFill>
                <a:effectLst>
                  <a:outerShdw blurRad="38100" dist="38100" dir="2700000" algn="tl">
                    <a:srgbClr val="000000">
                      <a:alpha val="43137"/>
                    </a:srgbClr>
                  </a:outerShdw>
                </a:effectLst>
              </a:rPr>
            </a:br>
            <a:r>
              <a:rPr lang="en-US" b="1" dirty="0" smtClean="0">
                <a:solidFill>
                  <a:srgbClr val="0070C0"/>
                </a:solidFill>
                <a:effectLst>
                  <a:outerShdw blurRad="38100" dist="38100" dir="2700000" algn="tl">
                    <a:srgbClr val="000000">
                      <a:alpha val="43137"/>
                    </a:srgbClr>
                  </a:outerShdw>
                </a:effectLst>
              </a:rPr>
              <a:t>TI Lab</a:t>
            </a:r>
            <a:endParaRPr lang="pt-BR" b="1" dirty="0">
              <a:solidFill>
                <a:srgbClr val="0070C0"/>
              </a:solidFill>
              <a:effectLst>
                <a:outerShdw blurRad="38100" dist="38100" dir="2700000" algn="tl">
                  <a:srgbClr val="000000">
                    <a:alpha val="43137"/>
                  </a:srgbClr>
                </a:outerShdw>
              </a:effectLst>
            </a:endParaRPr>
          </a:p>
        </p:txBody>
      </p:sp>
      <p:cxnSp>
        <p:nvCxnSpPr>
          <p:cNvPr id="8" name="Conector reto 7"/>
          <p:cNvCxnSpPr/>
          <p:nvPr/>
        </p:nvCxnSpPr>
        <p:spPr>
          <a:xfrm flipV="1">
            <a:off x="1571604" y="1428736"/>
            <a:ext cx="6215106" cy="4286280"/>
          </a:xfrm>
          <a:prstGeom prst="line">
            <a:avLst/>
          </a:prstGeom>
        </p:spPr>
        <p:style>
          <a:lnRef idx="1">
            <a:schemeClr val="accent1"/>
          </a:lnRef>
          <a:fillRef idx="0">
            <a:schemeClr val="accent1"/>
          </a:fillRef>
          <a:effectRef idx="0">
            <a:schemeClr val="accent1"/>
          </a:effectRef>
          <a:fontRef idx="minor">
            <a:schemeClr val="tx1"/>
          </a:fontRef>
        </p:style>
      </p:cxnSp>
      <p:sp>
        <p:nvSpPr>
          <p:cNvPr id="9" name="Título 3"/>
          <p:cNvSpPr>
            <a:spLocks noGrp="1"/>
          </p:cNvSpPr>
          <p:nvPr>
            <p:ph type="title"/>
          </p:nvPr>
        </p:nvSpPr>
        <p:spPr>
          <a:xfrm>
            <a:off x="1447800" y="142875"/>
            <a:ext cx="7543800" cy="884238"/>
          </a:xfrm>
        </p:spPr>
        <p:txBody>
          <a:bodyPr/>
          <a:lstStyle/>
          <a:p>
            <a:pPr algn="r"/>
            <a:r>
              <a:rPr lang="en-US" dirty="0" smtClean="0"/>
              <a:t>BIM na prática</a:t>
            </a:r>
            <a:endParaRPr lang="pt-BR" dirty="0"/>
          </a:p>
        </p:txBody>
      </p:sp>
      <p:pic>
        <p:nvPicPr>
          <p:cNvPr id="10" name="Picture 2" descr="http://brasil-aacei.org/wp-content/uploads/2018/10/Rosangela.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429388" y="3643314"/>
            <a:ext cx="2438400" cy="2428875"/>
          </a:xfrm>
          <a:prstGeom prst="rect">
            <a:avLst/>
          </a:prstGeom>
          <a:noFill/>
        </p:spPr>
      </p:pic>
      <p:sp>
        <p:nvSpPr>
          <p:cNvPr id="12" name="Retângulo 11"/>
          <p:cNvSpPr/>
          <p:nvPr/>
        </p:nvSpPr>
        <p:spPr>
          <a:xfrm>
            <a:off x="3286116" y="4572008"/>
            <a:ext cx="3214710" cy="754053"/>
          </a:xfrm>
          <a:prstGeom prst="rect">
            <a:avLst/>
          </a:prstGeom>
        </p:spPr>
        <p:txBody>
          <a:bodyPr wrap="square">
            <a:spAutoFit/>
          </a:bodyPr>
          <a:lstStyle/>
          <a:p>
            <a:r>
              <a:rPr lang="en-US" sz="2400" b="1" dirty="0" smtClean="0">
                <a:solidFill>
                  <a:srgbClr val="0070C0"/>
                </a:solidFill>
                <a:effectLst>
                  <a:outerShdw blurRad="38100" dist="38100" dir="2700000" algn="tl">
                    <a:srgbClr val="000000">
                      <a:alpha val="43137"/>
                    </a:srgbClr>
                  </a:outerShdw>
                </a:effectLst>
              </a:rPr>
              <a:t>Rosângela Castanheira</a:t>
            </a:r>
            <a:r>
              <a:rPr lang="en-US" sz="2000" b="1" dirty="0" smtClean="0">
                <a:solidFill>
                  <a:srgbClr val="0070C0"/>
                </a:solidFill>
                <a:effectLst>
                  <a:outerShdw blurRad="38100" dist="38100" dir="2700000" algn="tl">
                    <a:srgbClr val="000000">
                      <a:alpha val="43137"/>
                    </a:srgbClr>
                  </a:outerShdw>
                </a:effectLst>
              </a:rPr>
              <a:t/>
            </a:r>
            <a:br>
              <a:rPr lang="en-US" sz="2000" b="1" dirty="0" smtClean="0">
                <a:solidFill>
                  <a:srgbClr val="0070C0"/>
                </a:solidFill>
                <a:effectLst>
                  <a:outerShdw blurRad="38100" dist="38100" dir="2700000" algn="tl">
                    <a:srgbClr val="000000">
                      <a:alpha val="43137"/>
                    </a:srgbClr>
                  </a:outerShdw>
                </a:effectLst>
              </a:rPr>
            </a:br>
            <a:r>
              <a:rPr lang="en-US" b="1" dirty="0" smtClean="0">
                <a:solidFill>
                  <a:srgbClr val="0070C0"/>
                </a:solidFill>
                <a:effectLst>
                  <a:outerShdw blurRad="38100" dist="38100" dir="2700000" algn="tl">
                    <a:srgbClr val="000000">
                      <a:alpha val="43137"/>
                    </a:srgbClr>
                  </a:outerShdw>
                </a:effectLst>
              </a:rPr>
              <a:t>TRÍADE Engenharia de Custos</a:t>
            </a:r>
            <a:endParaRPr lang="pt-BR"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86714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143380"/>
            <a:ext cx="7772400" cy="1577975"/>
          </a:xfrm>
        </p:spPr>
        <p:txBody>
          <a:bodyPr>
            <a:normAutofit fontScale="90000"/>
          </a:bodyPr>
          <a:lstStyle/>
          <a:p>
            <a:r>
              <a:rPr lang="en-US" dirty="0" smtClean="0"/>
              <a:t>BIM: o que as pessoas acham que é; o que realmente é; BIM e orçamento.</a:t>
            </a:r>
            <a:endParaRPr lang="en-US" dirty="0"/>
          </a:p>
        </p:txBody>
      </p:sp>
    </p:spTree>
    <p:extLst>
      <p:ext uri="{BB962C8B-B14F-4D97-AF65-F5344CB8AC3E}">
        <p14:creationId xmlns:p14="http://schemas.microsoft.com/office/powerpoint/2010/main" val="3415574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ector reto 5"/>
          <p:cNvCxnSpPr/>
          <p:nvPr/>
        </p:nvCxnSpPr>
        <p:spPr>
          <a:xfrm rot="5400000">
            <a:off x="2321703" y="3679033"/>
            <a:ext cx="450059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Conector reto 7"/>
          <p:cNvCxnSpPr/>
          <p:nvPr/>
        </p:nvCxnSpPr>
        <p:spPr>
          <a:xfrm>
            <a:off x="714348" y="2285992"/>
            <a:ext cx="321471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CaixaDeTexto 8"/>
          <p:cNvSpPr txBox="1"/>
          <p:nvPr/>
        </p:nvSpPr>
        <p:spPr>
          <a:xfrm>
            <a:off x="642910" y="1428736"/>
            <a:ext cx="3429024" cy="400110"/>
          </a:xfrm>
          <a:prstGeom prst="rect">
            <a:avLst/>
          </a:prstGeom>
          <a:noFill/>
        </p:spPr>
        <p:txBody>
          <a:bodyPr wrap="square" rtlCol="0">
            <a:spAutoFit/>
          </a:bodyPr>
          <a:lstStyle/>
          <a:p>
            <a:r>
              <a:rPr lang="en-US" sz="2000" dirty="0" smtClean="0">
                <a:solidFill>
                  <a:schemeClr val="accent1"/>
                </a:solidFill>
              </a:rPr>
              <a:t>É um novo programa!</a:t>
            </a:r>
            <a:endParaRPr lang="pt-BR" sz="2000" dirty="0">
              <a:solidFill>
                <a:schemeClr val="accent1"/>
              </a:solidFill>
            </a:endParaRPr>
          </a:p>
        </p:txBody>
      </p:sp>
      <p:sp>
        <p:nvSpPr>
          <p:cNvPr id="10" name="CaixaDeTexto 9"/>
          <p:cNvSpPr txBox="1"/>
          <p:nvPr/>
        </p:nvSpPr>
        <p:spPr>
          <a:xfrm>
            <a:off x="4857752" y="1500174"/>
            <a:ext cx="3857652" cy="400110"/>
          </a:xfrm>
          <a:prstGeom prst="rect">
            <a:avLst/>
          </a:prstGeom>
          <a:noFill/>
        </p:spPr>
        <p:txBody>
          <a:bodyPr wrap="square" rtlCol="0">
            <a:spAutoFit/>
          </a:bodyPr>
          <a:lstStyle/>
          <a:p>
            <a:r>
              <a:rPr lang="en-US" sz="2000" dirty="0" smtClean="0">
                <a:solidFill>
                  <a:schemeClr val="accent1"/>
                </a:solidFill>
              </a:rPr>
              <a:t>É Revit!</a:t>
            </a:r>
            <a:endParaRPr lang="pt-BR" sz="2000" dirty="0">
              <a:solidFill>
                <a:schemeClr val="accent1"/>
              </a:solidFill>
            </a:endParaRPr>
          </a:p>
        </p:txBody>
      </p:sp>
      <p:pic>
        <p:nvPicPr>
          <p:cNvPr id="11" name="Imagem 10" descr="Revit não é BIM !!!.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43636" y="1500174"/>
            <a:ext cx="2455858" cy="3071810"/>
          </a:xfrm>
          <a:prstGeom prst="rect">
            <a:avLst/>
          </a:prstGeom>
        </p:spPr>
      </p:pic>
      <p:cxnSp>
        <p:nvCxnSpPr>
          <p:cNvPr id="12" name="Conector reto 11"/>
          <p:cNvCxnSpPr/>
          <p:nvPr/>
        </p:nvCxnSpPr>
        <p:spPr>
          <a:xfrm>
            <a:off x="5286380" y="4929198"/>
            <a:ext cx="321471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3" name="Retângulo 12"/>
          <p:cNvSpPr/>
          <p:nvPr/>
        </p:nvSpPr>
        <p:spPr>
          <a:xfrm>
            <a:off x="714348" y="2714620"/>
            <a:ext cx="3071834" cy="400110"/>
          </a:xfrm>
          <a:prstGeom prst="rect">
            <a:avLst/>
          </a:prstGeom>
        </p:spPr>
        <p:txBody>
          <a:bodyPr wrap="square">
            <a:spAutoFit/>
          </a:bodyPr>
          <a:lstStyle/>
          <a:p>
            <a:r>
              <a:rPr lang="en-US" sz="2000" dirty="0" smtClean="0">
                <a:solidFill>
                  <a:schemeClr val="accent1"/>
                </a:solidFill>
              </a:rPr>
              <a:t>É o “Salvador da Pátria”!</a:t>
            </a:r>
          </a:p>
        </p:txBody>
      </p:sp>
      <p:pic>
        <p:nvPicPr>
          <p:cNvPr id="19458" name="Picture 2" descr="Image result for salvador da patria"/>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85786" y="3286124"/>
            <a:ext cx="3033691" cy="2333608"/>
          </a:xfrm>
          <a:prstGeom prst="rect">
            <a:avLst/>
          </a:prstGeom>
          <a:noFill/>
        </p:spPr>
      </p:pic>
      <p:sp>
        <p:nvSpPr>
          <p:cNvPr id="15" name="Retângulo 14"/>
          <p:cNvSpPr/>
          <p:nvPr/>
        </p:nvSpPr>
        <p:spPr>
          <a:xfrm>
            <a:off x="4643439" y="5072074"/>
            <a:ext cx="4286280" cy="1015663"/>
          </a:xfrm>
          <a:prstGeom prst="rect">
            <a:avLst/>
          </a:prstGeom>
        </p:spPr>
        <p:txBody>
          <a:bodyPr wrap="square">
            <a:spAutoFit/>
          </a:bodyPr>
          <a:lstStyle/>
          <a:p>
            <a:pPr algn="ctr"/>
            <a:r>
              <a:rPr lang="en-US" sz="2000" b="1" dirty="0" smtClean="0">
                <a:solidFill>
                  <a:schemeClr val="accent1"/>
                </a:solidFill>
                <a:effectLst>
                  <a:outerShdw blurRad="38100" dist="38100" dir="2700000" algn="tl">
                    <a:srgbClr val="000000">
                      <a:alpha val="43137"/>
                    </a:srgbClr>
                  </a:outerShdw>
                </a:effectLst>
              </a:rPr>
              <a:t>Extrai quantitativos de serviços para orçamento de modo automático, rápido e preciso.</a:t>
            </a:r>
            <a:endParaRPr lang="pt-BR" sz="2000" dirty="0">
              <a:solidFill>
                <a:schemeClr val="accent1"/>
              </a:solidFill>
            </a:endParaRPr>
          </a:p>
        </p:txBody>
      </p:sp>
      <p:sp>
        <p:nvSpPr>
          <p:cNvPr id="17" name="Title 1"/>
          <p:cNvSpPr>
            <a:spLocks noGrp="1"/>
          </p:cNvSpPr>
          <p:nvPr>
            <p:ph type="title"/>
          </p:nvPr>
        </p:nvSpPr>
        <p:spPr>
          <a:xfrm>
            <a:off x="1447800" y="228600"/>
            <a:ext cx="7543800" cy="884238"/>
          </a:xfrm>
        </p:spPr>
        <p:txBody>
          <a:bodyPr/>
          <a:lstStyle/>
          <a:p>
            <a:pPr algn="r"/>
            <a:r>
              <a:rPr lang="en-US" dirty="0" smtClean="0"/>
              <a:t>BIM: o que dizem por aí…</a:t>
            </a:r>
            <a:endParaRPr lang="en-US" dirty="0"/>
          </a:p>
        </p:txBody>
      </p:sp>
    </p:spTree>
    <p:extLst>
      <p:ext uri="{BB962C8B-B14F-4D97-AF65-F5344CB8AC3E}">
        <p14:creationId xmlns:p14="http://schemas.microsoft.com/office/powerpoint/2010/main" val="2765645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blinds(horizontal)">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3">
                                            <p:txEl>
                                              <p:pRg st="0" end="0"/>
                                            </p:txEl>
                                          </p:spTgt>
                                        </p:tgtEl>
                                        <p:attrNameLst>
                                          <p:attrName>style.visibility</p:attrName>
                                        </p:attrNameLst>
                                      </p:cBhvr>
                                      <p:to>
                                        <p:strVal val="visible"/>
                                      </p:to>
                                    </p:set>
                                    <p:animEffect transition="in" filter="blinds(horizontal)">
                                      <p:cBhvr>
                                        <p:cTn id="22" dur="500"/>
                                        <p:tgtEl>
                                          <p:spTgt spid="1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9458"/>
                                        </p:tgtEl>
                                        <p:attrNameLst>
                                          <p:attrName>style.visibility</p:attrName>
                                        </p:attrNameLst>
                                      </p:cBhvr>
                                      <p:to>
                                        <p:strVal val="visible"/>
                                      </p:to>
                                    </p:set>
                                    <p:animEffect transition="in" filter="blinds(horizontal)">
                                      <p:cBhvr>
                                        <p:cTn id="27" dur="500"/>
                                        <p:tgtEl>
                                          <p:spTgt spid="1945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5">
                                            <p:txEl>
                                              <p:pRg st="0" end="0"/>
                                            </p:txEl>
                                          </p:spTgt>
                                        </p:tgtEl>
                                        <p:attrNameLst>
                                          <p:attrName>style.visibility</p:attrName>
                                        </p:attrNameLst>
                                      </p:cBhvr>
                                      <p:to>
                                        <p:strVal val="visible"/>
                                      </p:to>
                                    </p:set>
                                    <p:animEffect transition="in" filter="blinds(horizontal)">
                                      <p:cBhvr>
                                        <p:cTn id="32"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…e o que dizemos nós</a:t>
            </a:r>
            <a:endParaRPr lang="en-US" dirty="0"/>
          </a:p>
        </p:txBody>
      </p:sp>
      <p:sp>
        <p:nvSpPr>
          <p:cNvPr id="7" name="Content Placeholder 2"/>
          <p:cNvSpPr>
            <a:spLocks noGrp="1"/>
          </p:cNvSpPr>
          <p:nvPr>
            <p:ph idx="1"/>
          </p:nvPr>
        </p:nvSpPr>
        <p:spPr>
          <a:xfrm>
            <a:off x="500034" y="5500702"/>
            <a:ext cx="8329642" cy="542916"/>
          </a:xfrm>
        </p:spPr>
        <p:txBody>
          <a:bodyPr>
            <a:normAutofit lnSpcReduction="10000"/>
          </a:bodyPr>
          <a:lstStyle/>
          <a:p>
            <a:pPr marL="0" indent="0" algn="just">
              <a:buNone/>
            </a:pPr>
            <a:r>
              <a:rPr lang="pt-BR" sz="1600" b="1" i="1" dirty="0" smtClean="0">
                <a:solidFill>
                  <a:schemeClr val="tx2"/>
                </a:solidFill>
              </a:rPr>
              <a:t>Building Information Modeling (BIM)</a:t>
            </a:r>
            <a:r>
              <a:rPr lang="pt-BR" sz="1600" dirty="0" smtClean="0">
                <a:solidFill>
                  <a:schemeClr val="tx2"/>
                </a:solidFill>
              </a:rPr>
              <a:t>, em português, </a:t>
            </a:r>
            <a:r>
              <a:rPr lang="pt-BR" sz="1600" b="1" dirty="0" smtClean="0">
                <a:solidFill>
                  <a:schemeClr val="tx2"/>
                </a:solidFill>
              </a:rPr>
              <a:t>Modelagem da Informação da Construção,</a:t>
            </a:r>
            <a:r>
              <a:rPr lang="pt-BR" sz="1600" dirty="0" smtClean="0">
                <a:solidFill>
                  <a:schemeClr val="tx2"/>
                </a:solidFill>
              </a:rPr>
              <a:t> é um novo modo de projetar que envolve tecnologia, softwares, processos, pessoas e gestão.</a:t>
            </a:r>
            <a:endParaRPr lang="en-US" sz="1600" dirty="0">
              <a:solidFill>
                <a:schemeClr val="tx2"/>
              </a:solidFill>
            </a:endParaRPr>
          </a:p>
        </p:txBody>
      </p:sp>
      <p:graphicFrame>
        <p:nvGraphicFramePr>
          <p:cNvPr id="4" name="Diagrama 3"/>
          <p:cNvGraphicFramePr/>
          <p:nvPr/>
        </p:nvGraphicFramePr>
        <p:xfrm>
          <a:off x="1547834" y="107154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5645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checkerboard(across)">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o explicativo em elipse 10"/>
          <p:cNvSpPr/>
          <p:nvPr/>
        </p:nvSpPr>
        <p:spPr>
          <a:xfrm>
            <a:off x="642910" y="1357298"/>
            <a:ext cx="5286412" cy="3786214"/>
          </a:xfrm>
          <a:prstGeom prst="wedgeEllipseCallout">
            <a:avLst>
              <a:gd name="adj1" fmla="val 56101"/>
              <a:gd name="adj2" fmla="val 3114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 name="Title 1"/>
          <p:cNvSpPr>
            <a:spLocks noGrp="1"/>
          </p:cNvSpPr>
          <p:nvPr>
            <p:ph type="title"/>
          </p:nvPr>
        </p:nvSpPr>
        <p:spPr/>
        <p:txBody>
          <a:bodyPr>
            <a:normAutofit fontScale="90000"/>
          </a:bodyPr>
          <a:lstStyle/>
          <a:p>
            <a:pPr algn="r"/>
            <a:r>
              <a:rPr lang="en-US" dirty="0" smtClean="0"/>
              <a:t>…e o que </a:t>
            </a:r>
            <a:r>
              <a:rPr lang="en-US" dirty="0" err="1" smtClean="0"/>
              <a:t>dizemos</a:t>
            </a:r>
            <a:r>
              <a:rPr lang="en-US" dirty="0" smtClean="0"/>
              <a:t> </a:t>
            </a:r>
            <a:r>
              <a:rPr lang="en-US" dirty="0" err="1" smtClean="0"/>
              <a:t>nós</a:t>
            </a:r>
            <a:r>
              <a:rPr lang="en-US" dirty="0" smtClean="0"/>
              <a:t> </a:t>
            </a:r>
            <a:r>
              <a:rPr lang="en-US" dirty="0" err="1" smtClean="0"/>
              <a:t>sobre</a:t>
            </a:r>
            <a:r>
              <a:rPr lang="en-US" dirty="0" smtClean="0"/>
              <a:t> </a:t>
            </a:r>
            <a:r>
              <a:rPr lang="en-US" dirty="0" err="1" smtClean="0"/>
              <a:t>isso</a:t>
            </a:r>
            <a:r>
              <a:rPr lang="en-US" dirty="0" smtClean="0"/>
              <a:t>?</a:t>
            </a:r>
            <a:endParaRPr lang="en-US" dirty="0"/>
          </a:p>
        </p:txBody>
      </p:sp>
      <p:sp>
        <p:nvSpPr>
          <p:cNvPr id="5" name="CaixaDeTexto 4"/>
          <p:cNvSpPr txBox="1"/>
          <p:nvPr/>
        </p:nvSpPr>
        <p:spPr>
          <a:xfrm>
            <a:off x="1071538" y="2000240"/>
            <a:ext cx="4572000" cy="2862322"/>
          </a:xfrm>
          <a:prstGeom prst="rect">
            <a:avLst/>
          </a:prstGeom>
          <a:noFill/>
        </p:spPr>
        <p:txBody>
          <a:bodyPr wrap="square" rtlCol="0">
            <a:spAutoFit/>
          </a:bodyPr>
          <a:lstStyle/>
          <a:p>
            <a:pPr algn="ctr"/>
            <a:r>
              <a:rPr lang="en-US" sz="3500" dirty="0" smtClean="0">
                <a:solidFill>
                  <a:schemeClr val="accent1"/>
                </a:solidFill>
              </a:rPr>
              <a:t>“</a:t>
            </a:r>
            <a:r>
              <a:rPr lang="en-US" sz="3500" b="1" dirty="0" smtClean="0">
                <a:solidFill>
                  <a:schemeClr val="accent1"/>
                </a:solidFill>
                <a:effectLst>
                  <a:outerShdw blurRad="38100" dist="38100" dir="2700000" algn="tl">
                    <a:srgbClr val="000000">
                      <a:alpha val="43137"/>
                    </a:srgbClr>
                  </a:outerShdw>
                </a:effectLst>
              </a:rPr>
              <a:t>Extrai quantitativos de serviços para orçamento de modo automático, rápido e preciso.</a:t>
            </a:r>
            <a:r>
              <a:rPr lang="en-US" sz="3500" dirty="0" smtClean="0">
                <a:solidFill>
                  <a:schemeClr val="accent1"/>
                </a:solidFill>
              </a:rPr>
              <a:t>”</a:t>
            </a:r>
            <a:endParaRPr lang="pt-BR" sz="3500" dirty="0"/>
          </a:p>
        </p:txBody>
      </p:sp>
      <p:pic>
        <p:nvPicPr>
          <p:cNvPr id="9" name="Picture 2" descr="Image result for emoji em dÃºvida"/>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286512" y="3929066"/>
            <a:ext cx="2247485" cy="2249443"/>
          </a:xfrm>
          <a:prstGeom prst="rect">
            <a:avLst/>
          </a:prstGeom>
          <a:noFill/>
        </p:spPr>
      </p:pic>
    </p:spTree>
    <p:extLst>
      <p:ext uri="{BB962C8B-B14F-4D97-AF65-F5344CB8AC3E}">
        <p14:creationId xmlns:p14="http://schemas.microsoft.com/office/powerpoint/2010/main" val="2765645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3"/>
          <p:cNvSpPr>
            <a:spLocks noGrp="1"/>
          </p:cNvSpPr>
          <p:nvPr>
            <p:ph type="title"/>
          </p:nvPr>
        </p:nvSpPr>
        <p:spPr>
          <a:xfrm>
            <a:off x="1447800" y="228600"/>
            <a:ext cx="7543800" cy="884238"/>
          </a:xfrm>
        </p:spPr>
        <p:txBody>
          <a:bodyPr/>
          <a:lstStyle/>
          <a:p>
            <a:pPr algn="r"/>
            <a:r>
              <a:rPr lang="en-US" dirty="0" smtClean="0"/>
              <a:t>BIM na prática</a:t>
            </a:r>
            <a:endParaRPr lang="pt-BR" dirty="0"/>
          </a:p>
        </p:txBody>
      </p:sp>
      <p:sp>
        <p:nvSpPr>
          <p:cNvPr id="9" name="CaixaDeTexto 8"/>
          <p:cNvSpPr txBox="1"/>
          <p:nvPr/>
        </p:nvSpPr>
        <p:spPr>
          <a:xfrm>
            <a:off x="0" y="1214423"/>
            <a:ext cx="9144000" cy="461665"/>
          </a:xfrm>
          <a:prstGeom prst="rect">
            <a:avLst/>
          </a:prstGeom>
          <a:noFill/>
        </p:spPr>
        <p:txBody>
          <a:bodyPr wrap="square" rtlCol="0">
            <a:spAutoFit/>
          </a:bodyPr>
          <a:lstStyle/>
          <a:p>
            <a:pPr algn="ctr">
              <a:buNone/>
            </a:pPr>
            <a:r>
              <a:rPr lang="pt-BR" sz="2400" b="1" dirty="0" smtClean="0">
                <a:solidFill>
                  <a:schemeClr val="accent1"/>
                </a:solidFill>
                <a:effectLst>
                  <a:outerShdw blurRad="38100" dist="38100" dir="2700000" algn="tl">
                    <a:srgbClr val="000000">
                      <a:alpha val="43137"/>
                    </a:srgbClr>
                  </a:outerShdw>
                </a:effectLst>
              </a:rPr>
              <a:t>Integração Contratante X Projetistas X Engenharia de Custos</a:t>
            </a:r>
            <a:r>
              <a:rPr lang="pt-BR" sz="2000" b="1" dirty="0" smtClean="0">
                <a:solidFill>
                  <a:schemeClr val="accent1"/>
                </a:solidFill>
                <a:effectLst>
                  <a:outerShdw blurRad="38100" dist="38100" dir="2700000" algn="tl">
                    <a:srgbClr val="000000">
                      <a:alpha val="43137"/>
                    </a:srgbClr>
                  </a:outerShdw>
                </a:effectLst>
              </a:rPr>
              <a:t> </a:t>
            </a:r>
            <a:endParaRPr lang="pt-BR" dirty="0"/>
          </a:p>
        </p:txBody>
      </p:sp>
      <p:graphicFrame>
        <p:nvGraphicFramePr>
          <p:cNvPr id="14" name="Diagrama 13"/>
          <p:cNvGraphicFramePr/>
          <p:nvPr/>
        </p:nvGraphicFramePr>
        <p:xfrm>
          <a:off x="1000100" y="1928802"/>
          <a:ext cx="7143800" cy="40719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59256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572000" y="2462837"/>
            <a:ext cx="4234306" cy="3733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ítulo 3"/>
          <p:cNvSpPr>
            <a:spLocks noGrp="1"/>
          </p:cNvSpPr>
          <p:nvPr>
            <p:ph type="title"/>
          </p:nvPr>
        </p:nvSpPr>
        <p:spPr>
          <a:xfrm>
            <a:off x="1447800" y="228600"/>
            <a:ext cx="7543800" cy="884238"/>
          </a:xfrm>
        </p:spPr>
        <p:txBody>
          <a:bodyPr/>
          <a:lstStyle/>
          <a:p>
            <a:pPr algn="r"/>
            <a:r>
              <a:rPr lang="en-US" dirty="0" smtClean="0"/>
              <a:t>BIM na prática</a:t>
            </a:r>
            <a:endParaRPr lang="pt-BR" dirty="0"/>
          </a:p>
        </p:txBody>
      </p:sp>
      <p:sp>
        <p:nvSpPr>
          <p:cNvPr id="9" name="CaixaDeTexto 8"/>
          <p:cNvSpPr txBox="1"/>
          <p:nvPr/>
        </p:nvSpPr>
        <p:spPr>
          <a:xfrm>
            <a:off x="0" y="1214423"/>
            <a:ext cx="9144000" cy="769441"/>
          </a:xfrm>
          <a:prstGeom prst="rect">
            <a:avLst/>
          </a:prstGeom>
          <a:noFill/>
        </p:spPr>
        <p:txBody>
          <a:bodyPr wrap="square" rtlCol="0">
            <a:spAutoFit/>
          </a:bodyPr>
          <a:lstStyle/>
          <a:p>
            <a:pPr algn="ctr">
              <a:buNone/>
            </a:pPr>
            <a:r>
              <a:rPr lang="pt-BR" sz="2400" b="1" dirty="0" smtClean="0">
                <a:solidFill>
                  <a:schemeClr val="accent1"/>
                </a:solidFill>
                <a:effectLst>
                  <a:outerShdw blurRad="38100" dist="38100" dir="2700000" algn="tl">
                    <a:srgbClr val="000000">
                      <a:alpha val="43137"/>
                    </a:srgbClr>
                  </a:outerShdw>
                </a:effectLst>
              </a:rPr>
              <a:t>Integração Contratante X Projetistas X Engenharia de Custo</a:t>
            </a:r>
          </a:p>
          <a:p>
            <a:pPr algn="ctr">
              <a:buNone/>
            </a:pPr>
            <a:r>
              <a:rPr lang="pt-BR" sz="2000" b="1" dirty="0" smtClean="0">
                <a:solidFill>
                  <a:schemeClr val="accent1"/>
                </a:solidFill>
                <a:effectLst>
                  <a:outerShdw blurRad="38100" dist="38100" dir="2700000" algn="tl">
                    <a:srgbClr val="000000">
                      <a:alpha val="43137"/>
                    </a:srgbClr>
                  </a:outerShdw>
                </a:effectLst>
              </a:rPr>
              <a:t> Fluxo de trabalho proposto</a:t>
            </a:r>
            <a:endParaRPr lang="pt-BR" sz="2400" b="1" dirty="0" smtClean="0">
              <a:solidFill>
                <a:schemeClr val="accent1"/>
              </a:solidFill>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755576" y="2780928"/>
            <a:ext cx="3661092" cy="21083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tângulo 1"/>
          <p:cNvSpPr/>
          <p:nvPr/>
        </p:nvSpPr>
        <p:spPr>
          <a:xfrm>
            <a:off x="-19882" y="2220463"/>
            <a:ext cx="6536098" cy="444224"/>
          </a:xfrm>
          <a:prstGeom prst="rect">
            <a:avLst/>
          </a:prstGeom>
        </p:spPr>
        <p:txBody>
          <a:bodyPr wrap="square">
            <a:spAutoFit/>
          </a:bodyPr>
          <a:lstStyle/>
          <a:p>
            <a:pPr lvl="1" algn="just">
              <a:lnSpc>
                <a:spcPct val="150000"/>
              </a:lnSpc>
              <a:buFont typeface="+mj-lt"/>
              <a:buAutoNum type="arabicPeriod"/>
            </a:pPr>
            <a:r>
              <a:rPr lang="pt-BR" sz="1700" dirty="0">
                <a:solidFill>
                  <a:schemeClr val="accent1"/>
                </a:solidFill>
              </a:rPr>
              <a:t>Recebimento dos </a:t>
            </a:r>
            <a:r>
              <a:rPr lang="pt-BR" sz="1700" dirty="0" smtClean="0">
                <a:solidFill>
                  <a:schemeClr val="accent1"/>
                </a:solidFill>
              </a:rPr>
              <a:t>modelos que constituem o projeto em BIM</a:t>
            </a:r>
            <a:endParaRPr lang="pt-BR" sz="1700" dirty="0">
              <a:solidFill>
                <a:schemeClr val="accent1"/>
              </a:solidFill>
            </a:endParaRPr>
          </a:p>
        </p:txBody>
      </p:sp>
      <p:pic>
        <p:nvPicPr>
          <p:cNvPr id="1027" name="Picture 3"/>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1417621" y="4074711"/>
            <a:ext cx="3661092" cy="16291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555116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3"/>
          <p:cNvSpPr>
            <a:spLocks noGrp="1"/>
          </p:cNvSpPr>
          <p:nvPr>
            <p:ph type="title"/>
          </p:nvPr>
        </p:nvSpPr>
        <p:spPr>
          <a:xfrm>
            <a:off x="1447800" y="228600"/>
            <a:ext cx="7543800" cy="884238"/>
          </a:xfrm>
        </p:spPr>
        <p:txBody>
          <a:bodyPr/>
          <a:lstStyle/>
          <a:p>
            <a:pPr algn="r"/>
            <a:r>
              <a:rPr lang="en-US" dirty="0" smtClean="0"/>
              <a:t>BIM na prática</a:t>
            </a:r>
            <a:endParaRPr lang="pt-BR" dirty="0"/>
          </a:p>
        </p:txBody>
      </p:sp>
      <p:sp>
        <p:nvSpPr>
          <p:cNvPr id="9" name="CaixaDeTexto 8"/>
          <p:cNvSpPr txBox="1"/>
          <p:nvPr/>
        </p:nvSpPr>
        <p:spPr>
          <a:xfrm>
            <a:off x="0" y="1214423"/>
            <a:ext cx="9144000" cy="769441"/>
          </a:xfrm>
          <a:prstGeom prst="rect">
            <a:avLst/>
          </a:prstGeom>
          <a:noFill/>
        </p:spPr>
        <p:txBody>
          <a:bodyPr wrap="square" rtlCol="0">
            <a:spAutoFit/>
          </a:bodyPr>
          <a:lstStyle/>
          <a:p>
            <a:pPr algn="ctr">
              <a:buNone/>
            </a:pPr>
            <a:r>
              <a:rPr lang="pt-BR" sz="2400" b="1" dirty="0" smtClean="0">
                <a:solidFill>
                  <a:schemeClr val="accent1"/>
                </a:solidFill>
                <a:effectLst>
                  <a:outerShdw blurRad="38100" dist="38100" dir="2700000" algn="tl">
                    <a:srgbClr val="000000">
                      <a:alpha val="43137"/>
                    </a:srgbClr>
                  </a:outerShdw>
                </a:effectLst>
              </a:rPr>
              <a:t>Integração Contratante X Projetistas X Engenharia de Custo</a:t>
            </a:r>
          </a:p>
          <a:p>
            <a:pPr algn="ctr">
              <a:buNone/>
            </a:pPr>
            <a:r>
              <a:rPr lang="pt-BR" sz="2000" b="1" dirty="0" smtClean="0">
                <a:solidFill>
                  <a:schemeClr val="accent1"/>
                </a:solidFill>
                <a:effectLst>
                  <a:outerShdw blurRad="38100" dist="38100" dir="2700000" algn="tl">
                    <a:srgbClr val="000000">
                      <a:alpha val="43137"/>
                    </a:srgbClr>
                  </a:outerShdw>
                </a:effectLst>
              </a:rPr>
              <a:t> Fluxo de trabalho proposto</a:t>
            </a:r>
            <a:endParaRPr lang="pt-BR" sz="2400" b="1" dirty="0" smtClean="0">
              <a:solidFill>
                <a:schemeClr val="accent1"/>
              </a:solidFill>
              <a:effectLst>
                <a:outerShdw blurRad="38100" dist="38100" dir="2700000" algn="tl">
                  <a:srgbClr val="000000">
                    <a:alpha val="43137"/>
                  </a:srgbClr>
                </a:outerShdw>
              </a:effectLst>
            </a:endParaRPr>
          </a:p>
        </p:txBody>
      </p:sp>
      <p:sp>
        <p:nvSpPr>
          <p:cNvPr id="3" name="Retângulo 2"/>
          <p:cNvSpPr/>
          <p:nvPr/>
        </p:nvSpPr>
        <p:spPr>
          <a:xfrm>
            <a:off x="0" y="2220463"/>
            <a:ext cx="4378122" cy="444224"/>
          </a:xfrm>
          <a:prstGeom prst="rect">
            <a:avLst/>
          </a:prstGeom>
        </p:spPr>
        <p:txBody>
          <a:bodyPr wrap="none">
            <a:spAutoFit/>
          </a:bodyPr>
          <a:lstStyle/>
          <a:p>
            <a:pPr marL="800100" lvl="1" indent="-342900" algn="just">
              <a:lnSpc>
                <a:spcPct val="150000"/>
              </a:lnSpc>
              <a:buFont typeface="+mj-lt"/>
              <a:buAutoNum type="arabicPeriod" startAt="2"/>
            </a:pPr>
            <a:r>
              <a:rPr lang="pt-BR" sz="1700" dirty="0">
                <a:solidFill>
                  <a:schemeClr val="accent1"/>
                </a:solidFill>
              </a:rPr>
              <a:t>Verificação da qualidade dos modelos </a:t>
            </a:r>
          </a:p>
        </p:txBody>
      </p:sp>
      <p:pic>
        <p:nvPicPr>
          <p:cNvPr id="2050"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67687" y="2750868"/>
            <a:ext cx="3610436" cy="248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222693" y="2750869"/>
            <a:ext cx="3574004" cy="248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71129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3"/>
          <p:cNvSpPr>
            <a:spLocks noGrp="1"/>
          </p:cNvSpPr>
          <p:nvPr>
            <p:ph type="title"/>
          </p:nvPr>
        </p:nvSpPr>
        <p:spPr>
          <a:xfrm>
            <a:off x="1447800" y="228600"/>
            <a:ext cx="7543800" cy="884238"/>
          </a:xfrm>
        </p:spPr>
        <p:txBody>
          <a:bodyPr/>
          <a:lstStyle/>
          <a:p>
            <a:pPr algn="r"/>
            <a:r>
              <a:rPr lang="en-US" dirty="0" smtClean="0"/>
              <a:t>BIM na prática</a:t>
            </a:r>
            <a:endParaRPr lang="pt-BR" dirty="0"/>
          </a:p>
        </p:txBody>
      </p:sp>
      <p:sp>
        <p:nvSpPr>
          <p:cNvPr id="9" name="CaixaDeTexto 8"/>
          <p:cNvSpPr txBox="1"/>
          <p:nvPr/>
        </p:nvSpPr>
        <p:spPr>
          <a:xfrm>
            <a:off x="0" y="1214423"/>
            <a:ext cx="9144000" cy="769441"/>
          </a:xfrm>
          <a:prstGeom prst="rect">
            <a:avLst/>
          </a:prstGeom>
          <a:noFill/>
        </p:spPr>
        <p:txBody>
          <a:bodyPr wrap="square" rtlCol="0">
            <a:spAutoFit/>
          </a:bodyPr>
          <a:lstStyle/>
          <a:p>
            <a:pPr algn="ctr">
              <a:buNone/>
            </a:pPr>
            <a:r>
              <a:rPr lang="pt-BR" sz="2400" b="1" dirty="0" smtClean="0">
                <a:solidFill>
                  <a:schemeClr val="accent1"/>
                </a:solidFill>
                <a:effectLst>
                  <a:outerShdw blurRad="38100" dist="38100" dir="2700000" algn="tl">
                    <a:srgbClr val="000000">
                      <a:alpha val="43137"/>
                    </a:srgbClr>
                  </a:outerShdw>
                </a:effectLst>
              </a:rPr>
              <a:t>Integração Contratante X Projetistas X Engenharia de Custo</a:t>
            </a:r>
          </a:p>
          <a:p>
            <a:pPr algn="ctr">
              <a:buNone/>
            </a:pPr>
            <a:r>
              <a:rPr lang="pt-BR" sz="2000" b="1" dirty="0" smtClean="0">
                <a:solidFill>
                  <a:schemeClr val="accent1"/>
                </a:solidFill>
                <a:effectLst>
                  <a:outerShdw blurRad="38100" dist="38100" dir="2700000" algn="tl">
                    <a:srgbClr val="000000">
                      <a:alpha val="43137"/>
                    </a:srgbClr>
                  </a:outerShdw>
                </a:effectLst>
              </a:rPr>
              <a:t> Fluxo de trabalho proposto</a:t>
            </a:r>
            <a:endParaRPr lang="pt-BR" sz="2400" b="1" dirty="0" smtClean="0">
              <a:solidFill>
                <a:schemeClr val="accent1"/>
              </a:solidFill>
              <a:effectLst>
                <a:outerShdw blurRad="38100" dist="38100" dir="2700000" algn="tl">
                  <a:srgbClr val="000000">
                    <a:alpha val="43137"/>
                  </a:srgbClr>
                </a:outerShdw>
              </a:effectLst>
            </a:endParaRPr>
          </a:p>
        </p:txBody>
      </p:sp>
      <p:sp>
        <p:nvSpPr>
          <p:cNvPr id="3" name="Retângulo 2"/>
          <p:cNvSpPr/>
          <p:nvPr/>
        </p:nvSpPr>
        <p:spPr>
          <a:xfrm>
            <a:off x="0" y="2220463"/>
            <a:ext cx="4378122" cy="444224"/>
          </a:xfrm>
          <a:prstGeom prst="rect">
            <a:avLst/>
          </a:prstGeom>
        </p:spPr>
        <p:txBody>
          <a:bodyPr wrap="none">
            <a:spAutoFit/>
          </a:bodyPr>
          <a:lstStyle/>
          <a:p>
            <a:pPr marL="800100" lvl="1" indent="-342900" algn="just">
              <a:lnSpc>
                <a:spcPct val="150000"/>
              </a:lnSpc>
              <a:buFont typeface="+mj-lt"/>
              <a:buAutoNum type="arabicPeriod" startAt="2"/>
            </a:pPr>
            <a:r>
              <a:rPr lang="pt-BR" sz="1700" dirty="0">
                <a:solidFill>
                  <a:schemeClr val="accent1"/>
                </a:solidFill>
              </a:rPr>
              <a:t>Verificação da qualidade dos modelos </a:t>
            </a:r>
          </a:p>
        </p:txBody>
      </p:sp>
      <p:pic>
        <p:nvPicPr>
          <p:cNvPr id="3074"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95015" y="3133912"/>
            <a:ext cx="3603257" cy="1904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699138" y="3133912"/>
            <a:ext cx="3980301" cy="1904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62623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0" y="2250711"/>
            <a:ext cx="8676456" cy="877163"/>
          </a:xfrm>
          <a:prstGeom prst="rect">
            <a:avLst/>
          </a:prstGeom>
        </p:spPr>
        <p:txBody>
          <a:bodyPr wrap="square">
            <a:spAutoFit/>
          </a:bodyPr>
          <a:lstStyle/>
          <a:p>
            <a:pPr marL="800100" lvl="1" indent="-342900" algn="just">
              <a:lnSpc>
                <a:spcPct val="150000"/>
              </a:lnSpc>
              <a:buFont typeface="+mj-lt"/>
              <a:buAutoNum type="arabicPeriod" startAt="3"/>
            </a:pPr>
            <a:r>
              <a:rPr lang="pt-BR" sz="1700" dirty="0">
                <a:solidFill>
                  <a:schemeClr val="accent1"/>
                </a:solidFill>
              </a:rPr>
              <a:t>Após trabalho de modelagem aprovado, produtos (modelos IFC) seguem para análise da Engenharia de Custos.</a:t>
            </a:r>
          </a:p>
        </p:txBody>
      </p:sp>
      <p:sp>
        <p:nvSpPr>
          <p:cNvPr id="6" name="Título 3"/>
          <p:cNvSpPr>
            <a:spLocks noGrp="1"/>
          </p:cNvSpPr>
          <p:nvPr>
            <p:ph type="title"/>
          </p:nvPr>
        </p:nvSpPr>
        <p:spPr>
          <a:xfrm>
            <a:off x="1447800" y="228600"/>
            <a:ext cx="7543800" cy="884238"/>
          </a:xfrm>
        </p:spPr>
        <p:txBody>
          <a:bodyPr/>
          <a:lstStyle/>
          <a:p>
            <a:pPr algn="r"/>
            <a:r>
              <a:rPr lang="en-US" dirty="0" smtClean="0"/>
              <a:t>BIM na prática</a:t>
            </a:r>
            <a:endParaRPr lang="pt-BR" dirty="0"/>
          </a:p>
        </p:txBody>
      </p:sp>
      <p:sp>
        <p:nvSpPr>
          <p:cNvPr id="9" name="CaixaDeTexto 8"/>
          <p:cNvSpPr txBox="1"/>
          <p:nvPr/>
        </p:nvSpPr>
        <p:spPr>
          <a:xfrm>
            <a:off x="0" y="1214423"/>
            <a:ext cx="9144000" cy="769441"/>
          </a:xfrm>
          <a:prstGeom prst="rect">
            <a:avLst/>
          </a:prstGeom>
          <a:noFill/>
        </p:spPr>
        <p:txBody>
          <a:bodyPr wrap="square" rtlCol="0">
            <a:spAutoFit/>
          </a:bodyPr>
          <a:lstStyle/>
          <a:p>
            <a:pPr algn="ctr">
              <a:buNone/>
            </a:pPr>
            <a:r>
              <a:rPr lang="pt-BR" sz="2400" b="1" dirty="0" smtClean="0">
                <a:solidFill>
                  <a:schemeClr val="accent1"/>
                </a:solidFill>
                <a:effectLst>
                  <a:outerShdw blurRad="38100" dist="38100" dir="2700000" algn="tl">
                    <a:srgbClr val="000000">
                      <a:alpha val="43137"/>
                    </a:srgbClr>
                  </a:outerShdw>
                </a:effectLst>
              </a:rPr>
              <a:t>Integração Contratante X Projetistas X Engenharia de Custo</a:t>
            </a:r>
          </a:p>
          <a:p>
            <a:pPr algn="ctr">
              <a:buNone/>
            </a:pPr>
            <a:r>
              <a:rPr lang="pt-BR" sz="2000" b="1" dirty="0" smtClean="0">
                <a:solidFill>
                  <a:schemeClr val="accent1"/>
                </a:solidFill>
                <a:effectLst>
                  <a:outerShdw blurRad="38100" dist="38100" dir="2700000" algn="tl">
                    <a:srgbClr val="000000">
                      <a:alpha val="43137"/>
                    </a:srgbClr>
                  </a:outerShdw>
                </a:effectLst>
              </a:rPr>
              <a:t> Fluxo de trabalho proposto</a:t>
            </a:r>
            <a:endParaRPr lang="pt-BR" sz="2400" b="1" dirty="0" smtClean="0">
              <a:solidFill>
                <a:schemeClr val="accent1"/>
              </a:solidFill>
              <a:effectLst>
                <a:outerShdw blurRad="38100" dist="38100" dir="2700000" algn="tl">
                  <a:srgbClr val="000000">
                    <a:alpha val="43137"/>
                  </a:srgbClr>
                </a:outerShdw>
              </a:effectLst>
            </a:endParaRPr>
          </a:p>
        </p:txBody>
      </p:sp>
      <p:pic>
        <p:nvPicPr>
          <p:cNvPr id="11" name="Picture 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99592" y="3127874"/>
            <a:ext cx="5400600" cy="2679066"/>
          </a:xfrm>
          <a:prstGeom prst="rect">
            <a:avLst/>
          </a:prstGeom>
          <a:noFill/>
          <a:ln w="9525">
            <a:noFill/>
            <a:miter lim="800000"/>
            <a:headEnd/>
            <a:tailEnd/>
          </a:ln>
          <a:effectLst/>
        </p:spPr>
      </p:pic>
    </p:spTree>
    <p:extLst>
      <p:ext uri="{BB962C8B-B14F-4D97-AF65-F5344CB8AC3E}">
        <p14:creationId xmlns:p14="http://schemas.microsoft.com/office/powerpoint/2010/main" val="11112977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3"/>
          <p:cNvSpPr>
            <a:spLocks noGrp="1"/>
          </p:cNvSpPr>
          <p:nvPr>
            <p:ph type="title"/>
          </p:nvPr>
        </p:nvSpPr>
        <p:spPr>
          <a:xfrm>
            <a:off x="1447800" y="228600"/>
            <a:ext cx="7543800" cy="884238"/>
          </a:xfrm>
        </p:spPr>
        <p:txBody>
          <a:bodyPr/>
          <a:lstStyle/>
          <a:p>
            <a:pPr algn="r"/>
            <a:r>
              <a:rPr lang="en-US" dirty="0" smtClean="0"/>
              <a:t>BIM na prática</a:t>
            </a:r>
            <a:endParaRPr lang="pt-BR" dirty="0"/>
          </a:p>
        </p:txBody>
      </p:sp>
      <p:sp>
        <p:nvSpPr>
          <p:cNvPr id="4" name="Espaço Reservado para Conteúdo 3"/>
          <p:cNvSpPr>
            <a:spLocks noGrp="1"/>
          </p:cNvSpPr>
          <p:nvPr>
            <p:ph idx="1"/>
          </p:nvPr>
        </p:nvSpPr>
        <p:spPr>
          <a:xfrm>
            <a:off x="571472" y="2028828"/>
            <a:ext cx="8229600" cy="3543312"/>
          </a:xfrm>
        </p:spPr>
        <p:txBody>
          <a:bodyPr>
            <a:normAutofit fontScale="92500" lnSpcReduction="20000"/>
          </a:bodyPr>
          <a:lstStyle/>
          <a:p>
            <a:r>
              <a:rPr lang="pt-BR" sz="2800" dirty="0" smtClean="0">
                <a:solidFill>
                  <a:schemeClr val="accent1"/>
                </a:solidFill>
              </a:rPr>
              <a:t>Exemplo 1: Problemas diversos;</a:t>
            </a:r>
            <a:br>
              <a:rPr lang="pt-BR" sz="2800" dirty="0" smtClean="0">
                <a:solidFill>
                  <a:schemeClr val="accent1"/>
                </a:solidFill>
              </a:rPr>
            </a:br>
            <a:endParaRPr lang="pt-BR" sz="2000" dirty="0" smtClean="0">
              <a:solidFill>
                <a:schemeClr val="accent1"/>
              </a:solidFill>
            </a:endParaRPr>
          </a:p>
          <a:p>
            <a:pPr algn="just"/>
            <a:r>
              <a:rPr lang="pt-BR" sz="2800" dirty="0" smtClean="0">
                <a:solidFill>
                  <a:schemeClr val="accent1"/>
                </a:solidFill>
              </a:rPr>
              <a:t>Exemplo 2: Modelo mais correto, com classificação e modelagem auditadas;</a:t>
            </a:r>
            <a:endParaRPr lang="pt-BR" sz="2800" dirty="0">
              <a:solidFill>
                <a:schemeClr val="accent1"/>
              </a:solidFill>
            </a:endParaRPr>
          </a:p>
          <a:p>
            <a:pPr algn="just"/>
            <a:endParaRPr lang="pt-BR" sz="1800" dirty="0" smtClean="0">
              <a:solidFill>
                <a:schemeClr val="accent1"/>
              </a:solidFill>
            </a:endParaRPr>
          </a:p>
          <a:p>
            <a:pPr algn="just"/>
            <a:r>
              <a:rPr lang="pt-BR" sz="2800" dirty="0" smtClean="0">
                <a:solidFill>
                  <a:schemeClr val="accent1"/>
                </a:solidFill>
              </a:rPr>
              <a:t>Exemplo 3: Comparativo entre quantitativos de portas BIM pré e pós tratamento de dados pelo Engenheiro de Custos;</a:t>
            </a:r>
          </a:p>
          <a:p>
            <a:pPr algn="just">
              <a:buNone/>
            </a:pPr>
            <a:r>
              <a:rPr lang="pt-BR" sz="2000" dirty="0" smtClean="0">
                <a:solidFill>
                  <a:schemeClr val="accent1"/>
                </a:solidFill>
              </a:rPr>
              <a:t>      </a:t>
            </a:r>
            <a:endParaRPr lang="pt-BR" sz="1800" dirty="0" smtClean="0">
              <a:solidFill>
                <a:schemeClr val="accent1"/>
              </a:solidFill>
            </a:endParaRPr>
          </a:p>
          <a:p>
            <a:pPr algn="just"/>
            <a:r>
              <a:rPr lang="pt-BR" sz="2800" dirty="0" smtClean="0">
                <a:solidFill>
                  <a:schemeClr val="accent1"/>
                </a:solidFill>
              </a:rPr>
              <a:t>Exemplo 4: Alvenarias e revestimentos.</a:t>
            </a:r>
            <a:endParaRPr lang="pt-BR" sz="2800" dirty="0">
              <a:solidFill>
                <a:schemeClr val="accent1"/>
              </a:solidFill>
            </a:endParaRPr>
          </a:p>
        </p:txBody>
      </p:sp>
      <p:sp>
        <p:nvSpPr>
          <p:cNvPr id="5" name="CaixaDeTexto 4"/>
          <p:cNvSpPr txBox="1"/>
          <p:nvPr/>
        </p:nvSpPr>
        <p:spPr>
          <a:xfrm>
            <a:off x="0" y="1214423"/>
            <a:ext cx="9144000" cy="461665"/>
          </a:xfrm>
          <a:prstGeom prst="rect">
            <a:avLst/>
          </a:prstGeom>
          <a:noFill/>
        </p:spPr>
        <p:txBody>
          <a:bodyPr wrap="square" rtlCol="0">
            <a:spAutoFit/>
          </a:bodyPr>
          <a:lstStyle/>
          <a:p>
            <a:pPr algn="ctr">
              <a:buNone/>
            </a:pPr>
            <a:r>
              <a:rPr lang="pt-BR" sz="2400" b="1" dirty="0" smtClean="0">
                <a:solidFill>
                  <a:schemeClr val="accent1"/>
                </a:solidFill>
                <a:effectLst>
                  <a:outerShdw blurRad="38100" dist="38100" dir="2700000" algn="tl">
                    <a:srgbClr val="000000">
                      <a:alpha val="43137"/>
                    </a:srgbClr>
                  </a:outerShdw>
                </a:effectLst>
              </a:rPr>
              <a:t>Modelos para ilustrar o Fluxo de Trabalho Proposto e a falta dele</a:t>
            </a:r>
            <a:endParaRPr lang="pt-BR" dirty="0"/>
          </a:p>
        </p:txBody>
      </p:sp>
    </p:spTree>
    <p:extLst>
      <p:ext uri="{BB962C8B-B14F-4D97-AF65-F5344CB8AC3E}">
        <p14:creationId xmlns:p14="http://schemas.microsoft.com/office/powerpoint/2010/main" val="27656459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143380"/>
            <a:ext cx="7772400" cy="1577975"/>
          </a:xfrm>
        </p:spPr>
        <p:txBody>
          <a:bodyPr>
            <a:normAutofit fontScale="90000"/>
          </a:bodyPr>
          <a:lstStyle/>
          <a:p>
            <a:r>
              <a:rPr lang="en-US" dirty="0" smtClean="0"/>
              <a:t>EXEMPLO 1: Modelo </a:t>
            </a:r>
            <a:r>
              <a:rPr lang="en-US" dirty="0" smtClean="0">
                <a:solidFill>
                  <a:srgbClr val="FF0000"/>
                </a:solidFill>
              </a:rPr>
              <a:t>sem</a:t>
            </a:r>
            <a:r>
              <a:rPr lang="en-US" dirty="0" smtClean="0"/>
              <a:t> a participação do engenheiro de custos</a:t>
            </a:r>
            <a:endParaRPr lang="en-US" dirty="0"/>
          </a:p>
        </p:txBody>
      </p:sp>
    </p:spTree>
    <p:extLst>
      <p:ext uri="{BB962C8B-B14F-4D97-AF65-F5344CB8AC3E}">
        <p14:creationId xmlns:p14="http://schemas.microsoft.com/office/powerpoint/2010/main" val="3415574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3"/>
          <p:cNvSpPr>
            <a:spLocks noGrp="1"/>
          </p:cNvSpPr>
          <p:nvPr>
            <p:ph type="title"/>
          </p:nvPr>
        </p:nvSpPr>
        <p:spPr>
          <a:xfrm>
            <a:off x="1447800" y="228600"/>
            <a:ext cx="7543800" cy="884238"/>
          </a:xfrm>
        </p:spPr>
        <p:txBody>
          <a:bodyPr/>
          <a:lstStyle/>
          <a:p>
            <a:pPr algn="r"/>
            <a:r>
              <a:rPr lang="en-US" dirty="0" smtClean="0"/>
              <a:t>BIM na prática</a:t>
            </a:r>
            <a:endParaRPr lang="pt-BR" dirty="0"/>
          </a:p>
        </p:txBody>
      </p:sp>
      <p:sp>
        <p:nvSpPr>
          <p:cNvPr id="9" name="CaixaDeTexto 8"/>
          <p:cNvSpPr txBox="1"/>
          <p:nvPr/>
        </p:nvSpPr>
        <p:spPr>
          <a:xfrm>
            <a:off x="0" y="1214423"/>
            <a:ext cx="9144000" cy="461665"/>
          </a:xfrm>
          <a:prstGeom prst="rect">
            <a:avLst/>
          </a:prstGeom>
          <a:noFill/>
        </p:spPr>
        <p:txBody>
          <a:bodyPr wrap="square" rtlCol="0">
            <a:spAutoFit/>
          </a:bodyPr>
          <a:lstStyle/>
          <a:p>
            <a:pPr algn="ctr">
              <a:buNone/>
            </a:pPr>
            <a:r>
              <a:rPr lang="pt-BR" sz="2400" b="1" dirty="0" smtClean="0">
                <a:solidFill>
                  <a:srgbClr val="FF0000"/>
                </a:solidFill>
                <a:effectLst>
                  <a:outerShdw blurRad="38100" dist="38100" dir="2700000" algn="tl">
                    <a:srgbClr val="000000">
                      <a:alpha val="43137"/>
                    </a:srgbClr>
                  </a:outerShdw>
                </a:effectLst>
              </a:rPr>
              <a:t>Sem </a:t>
            </a:r>
            <a:r>
              <a:rPr lang="pt-BR" sz="2400" b="1" dirty="0" smtClean="0">
                <a:solidFill>
                  <a:schemeClr val="accent1"/>
                </a:solidFill>
                <a:effectLst>
                  <a:outerShdw blurRad="38100" dist="38100" dir="2700000" algn="tl">
                    <a:srgbClr val="000000">
                      <a:alpha val="43137"/>
                    </a:srgbClr>
                  </a:outerShdw>
                </a:effectLst>
              </a:rPr>
              <a:t>Integração Contratante X Projetistas X Engenharia de Custos</a:t>
            </a:r>
            <a:r>
              <a:rPr lang="pt-BR" sz="2000" b="1" dirty="0" smtClean="0">
                <a:solidFill>
                  <a:schemeClr val="accent1"/>
                </a:solidFill>
                <a:effectLst>
                  <a:outerShdw blurRad="38100" dist="38100" dir="2700000" algn="tl">
                    <a:srgbClr val="000000">
                      <a:alpha val="43137"/>
                    </a:srgbClr>
                  </a:outerShdw>
                </a:effectLst>
              </a:rPr>
              <a:t> </a:t>
            </a:r>
            <a:endParaRPr lang="pt-BR" dirty="0"/>
          </a:p>
        </p:txBody>
      </p:sp>
      <p:graphicFrame>
        <p:nvGraphicFramePr>
          <p:cNvPr id="14" name="Diagrama 13"/>
          <p:cNvGraphicFramePr/>
          <p:nvPr/>
        </p:nvGraphicFramePr>
        <p:xfrm>
          <a:off x="1000100" y="1928802"/>
          <a:ext cx="7143800" cy="40719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59256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EXEMPLO 2: MODELO COM CLASSIFICAÇÃO E CLASH DETECTION AUDITADOS</a:t>
            </a:r>
            <a:endParaRPr lang="pt-BR" dirty="0"/>
          </a:p>
        </p:txBody>
      </p:sp>
    </p:spTree>
    <p:extLst>
      <p:ext uri="{BB962C8B-B14F-4D97-AF65-F5344CB8AC3E}">
        <p14:creationId xmlns:p14="http://schemas.microsoft.com/office/powerpoint/2010/main" val="24565699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143380"/>
            <a:ext cx="7772400" cy="1577975"/>
          </a:xfrm>
        </p:spPr>
        <p:txBody>
          <a:bodyPr>
            <a:normAutofit fontScale="90000"/>
          </a:bodyPr>
          <a:lstStyle/>
          <a:p>
            <a:r>
              <a:rPr lang="en-US" dirty="0" smtClean="0"/>
              <a:t>EXEMPLOS 3 E 4: </a:t>
            </a:r>
            <a:r>
              <a:rPr lang="en-US" dirty="0" smtClean="0">
                <a:solidFill>
                  <a:srgbClr val="00B050"/>
                </a:solidFill>
              </a:rPr>
              <a:t>COM</a:t>
            </a:r>
            <a:r>
              <a:rPr lang="en-US" dirty="0" smtClean="0"/>
              <a:t> a participação do engenheiro de custos</a:t>
            </a:r>
            <a:endParaRPr lang="en-US" dirty="0"/>
          </a:p>
        </p:txBody>
      </p:sp>
    </p:spTree>
    <p:extLst>
      <p:ext uri="{BB962C8B-B14F-4D97-AF65-F5344CB8AC3E}">
        <p14:creationId xmlns:p14="http://schemas.microsoft.com/office/powerpoint/2010/main" val="3415574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Conector reto 6"/>
          <p:cNvCxnSpPr/>
          <p:nvPr/>
        </p:nvCxnSpPr>
        <p:spPr>
          <a:xfrm>
            <a:off x="1500166" y="3571876"/>
            <a:ext cx="500066" cy="1588"/>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ítulo 3"/>
          <p:cNvSpPr>
            <a:spLocks noGrp="1"/>
          </p:cNvSpPr>
          <p:nvPr>
            <p:ph type="title"/>
          </p:nvPr>
        </p:nvSpPr>
        <p:spPr>
          <a:xfrm>
            <a:off x="1447800" y="228600"/>
            <a:ext cx="7543800" cy="884238"/>
          </a:xfrm>
        </p:spPr>
        <p:txBody>
          <a:bodyPr/>
          <a:lstStyle/>
          <a:p>
            <a:pPr algn="r"/>
            <a:r>
              <a:rPr lang="en-US" dirty="0" smtClean="0"/>
              <a:t>BIM na prática</a:t>
            </a:r>
            <a:endParaRPr lang="pt-BR" dirty="0"/>
          </a:p>
        </p:txBody>
      </p:sp>
      <p:sp>
        <p:nvSpPr>
          <p:cNvPr id="9" name="CaixaDeTexto 8"/>
          <p:cNvSpPr txBox="1"/>
          <p:nvPr/>
        </p:nvSpPr>
        <p:spPr>
          <a:xfrm>
            <a:off x="0" y="1214423"/>
            <a:ext cx="9144000" cy="461665"/>
          </a:xfrm>
          <a:prstGeom prst="rect">
            <a:avLst/>
          </a:prstGeom>
          <a:noFill/>
        </p:spPr>
        <p:txBody>
          <a:bodyPr wrap="square" rtlCol="0">
            <a:spAutoFit/>
          </a:bodyPr>
          <a:lstStyle/>
          <a:p>
            <a:pPr algn="ctr">
              <a:buNone/>
            </a:pPr>
            <a:r>
              <a:rPr lang="pt-BR" sz="2400" b="1" dirty="0" smtClean="0">
                <a:solidFill>
                  <a:srgbClr val="00B050"/>
                </a:solidFill>
                <a:effectLst>
                  <a:outerShdw blurRad="38100" dist="38100" dir="2700000" algn="tl">
                    <a:srgbClr val="000000">
                      <a:alpha val="43137"/>
                    </a:srgbClr>
                  </a:outerShdw>
                </a:effectLst>
              </a:rPr>
              <a:t>Com</a:t>
            </a:r>
            <a:r>
              <a:rPr lang="pt-BR" sz="2400" b="1" dirty="0" smtClean="0">
                <a:solidFill>
                  <a:srgbClr val="FF0000"/>
                </a:solidFill>
                <a:effectLst>
                  <a:outerShdw blurRad="38100" dist="38100" dir="2700000" algn="tl">
                    <a:srgbClr val="000000">
                      <a:alpha val="43137"/>
                    </a:srgbClr>
                  </a:outerShdw>
                </a:effectLst>
              </a:rPr>
              <a:t> </a:t>
            </a:r>
            <a:r>
              <a:rPr lang="pt-BR" sz="2400" b="1" dirty="0" smtClean="0">
                <a:solidFill>
                  <a:schemeClr val="accent1"/>
                </a:solidFill>
                <a:effectLst>
                  <a:outerShdw blurRad="38100" dist="38100" dir="2700000" algn="tl">
                    <a:srgbClr val="000000">
                      <a:alpha val="43137"/>
                    </a:srgbClr>
                  </a:outerShdw>
                </a:effectLst>
              </a:rPr>
              <a:t>Integração Contratante X Projetistas X Engenharia de Custos</a:t>
            </a:r>
            <a:r>
              <a:rPr lang="pt-BR" sz="2000" b="1" dirty="0" smtClean="0">
                <a:solidFill>
                  <a:schemeClr val="accent1"/>
                </a:solidFill>
                <a:effectLst>
                  <a:outerShdw blurRad="38100" dist="38100" dir="2700000" algn="tl">
                    <a:srgbClr val="000000">
                      <a:alpha val="43137"/>
                    </a:srgbClr>
                  </a:outerShdw>
                </a:effectLst>
              </a:rPr>
              <a:t> </a:t>
            </a:r>
            <a:endParaRPr lang="pt-BR" dirty="0"/>
          </a:p>
        </p:txBody>
      </p:sp>
      <p:graphicFrame>
        <p:nvGraphicFramePr>
          <p:cNvPr id="14" name="Diagrama 13"/>
          <p:cNvGraphicFramePr/>
          <p:nvPr/>
        </p:nvGraphicFramePr>
        <p:xfrm>
          <a:off x="285720" y="1714488"/>
          <a:ext cx="8786874" cy="45005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59256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3"/>
          <p:cNvSpPr>
            <a:spLocks noGrp="1"/>
          </p:cNvSpPr>
          <p:nvPr>
            <p:ph type="title"/>
          </p:nvPr>
        </p:nvSpPr>
        <p:spPr>
          <a:xfrm>
            <a:off x="1447800" y="228600"/>
            <a:ext cx="7543800" cy="884238"/>
          </a:xfrm>
        </p:spPr>
        <p:txBody>
          <a:bodyPr/>
          <a:lstStyle/>
          <a:p>
            <a:pPr algn="r"/>
            <a:r>
              <a:rPr lang="en-US" dirty="0" smtClean="0"/>
              <a:t>BIM na prática</a:t>
            </a:r>
            <a:endParaRPr lang="pt-BR"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357554" y="2062170"/>
            <a:ext cx="2946208" cy="3367094"/>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429388" y="1887524"/>
            <a:ext cx="2509842" cy="3541740"/>
          </a:xfrm>
          <a:prstGeom prst="rect">
            <a:avLst/>
          </a:prstGeom>
          <a:noFill/>
          <a:ln w="9525">
            <a:noFill/>
            <a:miter lim="800000"/>
            <a:headEnd/>
            <a:tailEnd/>
          </a:ln>
          <a:effec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14282" y="2740317"/>
            <a:ext cx="3000396" cy="1903129"/>
          </a:xfrm>
          <a:prstGeom prst="rect">
            <a:avLst/>
          </a:prstGeom>
          <a:noFill/>
          <a:ln w="9525">
            <a:noFill/>
            <a:miter lim="800000"/>
            <a:headEnd/>
            <a:tailEnd/>
          </a:ln>
          <a:effectLst/>
        </p:spPr>
      </p:pic>
      <p:sp>
        <p:nvSpPr>
          <p:cNvPr id="10" name="CaixaDeTexto 9"/>
          <p:cNvSpPr txBox="1"/>
          <p:nvPr/>
        </p:nvSpPr>
        <p:spPr>
          <a:xfrm>
            <a:off x="285720" y="1355039"/>
            <a:ext cx="3286148" cy="430887"/>
          </a:xfrm>
          <a:prstGeom prst="rect">
            <a:avLst/>
          </a:prstGeom>
          <a:noFill/>
        </p:spPr>
        <p:txBody>
          <a:bodyPr wrap="square" rtlCol="0">
            <a:spAutoFit/>
          </a:bodyPr>
          <a:lstStyle/>
          <a:p>
            <a:r>
              <a:rPr lang="pt-BR" sz="2200" b="1" dirty="0" smtClean="0">
                <a:solidFill>
                  <a:schemeClr val="accent1"/>
                </a:solidFill>
                <a:effectLst>
                  <a:outerShdw blurRad="38100" dist="38100" dir="2700000" algn="tl">
                    <a:srgbClr val="000000">
                      <a:alpha val="43137"/>
                    </a:srgbClr>
                  </a:outerShdw>
                </a:effectLst>
              </a:rPr>
              <a:t>Porta de madeira:</a:t>
            </a:r>
            <a:endParaRPr lang="pt-BR" sz="2200" b="1" dirty="0">
              <a:solidFill>
                <a:schemeClr val="accent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656459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3"/>
          <p:cNvSpPr>
            <a:spLocks noGrp="1"/>
          </p:cNvSpPr>
          <p:nvPr>
            <p:ph type="title"/>
          </p:nvPr>
        </p:nvSpPr>
        <p:spPr>
          <a:xfrm>
            <a:off x="1447800" y="228600"/>
            <a:ext cx="7543800" cy="884238"/>
          </a:xfrm>
        </p:spPr>
        <p:txBody>
          <a:bodyPr/>
          <a:lstStyle/>
          <a:p>
            <a:pPr algn="r"/>
            <a:r>
              <a:rPr lang="en-US" dirty="0" smtClean="0"/>
              <a:t>BIM na prática</a:t>
            </a:r>
            <a:endParaRPr lang="pt-BR" dirty="0"/>
          </a:p>
        </p:txBody>
      </p:sp>
      <p:sp>
        <p:nvSpPr>
          <p:cNvPr id="10" name="CaixaDeTexto 9"/>
          <p:cNvSpPr txBox="1"/>
          <p:nvPr/>
        </p:nvSpPr>
        <p:spPr>
          <a:xfrm>
            <a:off x="214282" y="1214422"/>
            <a:ext cx="8358246" cy="430887"/>
          </a:xfrm>
          <a:prstGeom prst="rect">
            <a:avLst/>
          </a:prstGeom>
          <a:noFill/>
        </p:spPr>
        <p:txBody>
          <a:bodyPr wrap="square" rtlCol="0">
            <a:spAutoFit/>
          </a:bodyPr>
          <a:lstStyle/>
          <a:p>
            <a:r>
              <a:rPr lang="pt-BR" sz="2200" b="1" dirty="0" smtClean="0">
                <a:solidFill>
                  <a:schemeClr val="accent1"/>
                </a:solidFill>
                <a:effectLst>
                  <a:outerShdw blurRad="38100" dist="38100" dir="2700000" algn="tl">
                    <a:srgbClr val="000000">
                      <a:alpha val="43137"/>
                    </a:srgbClr>
                  </a:outerShdw>
                </a:effectLst>
              </a:rPr>
              <a:t>Processo de Extração de Quantitativos:</a:t>
            </a:r>
            <a:endParaRPr lang="pt-BR" sz="2200" b="1" dirty="0">
              <a:solidFill>
                <a:schemeClr val="accent1"/>
              </a:solidFill>
              <a:effectLst>
                <a:outerShdw blurRad="38100" dist="38100" dir="2700000" algn="tl">
                  <a:srgbClr val="000000">
                    <a:alpha val="43137"/>
                  </a:srgbClr>
                </a:outerShdw>
              </a:effectLst>
            </a:endParaRPr>
          </a:p>
        </p:txBody>
      </p:sp>
      <p:pic>
        <p:nvPicPr>
          <p:cNvPr id="27649" name="Picture 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1502" y="1643050"/>
            <a:ext cx="9072530" cy="4500594"/>
          </a:xfrm>
          <a:prstGeom prst="rect">
            <a:avLst/>
          </a:prstGeom>
          <a:noFill/>
          <a:ln w="9525">
            <a:noFill/>
            <a:miter lim="800000"/>
            <a:headEnd/>
            <a:tailEnd/>
          </a:ln>
          <a:effectLst/>
        </p:spPr>
      </p:pic>
    </p:spTree>
    <p:extLst>
      <p:ext uri="{BB962C8B-B14F-4D97-AF65-F5344CB8AC3E}">
        <p14:creationId xmlns:p14="http://schemas.microsoft.com/office/powerpoint/2010/main" val="27656459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3"/>
          <p:cNvSpPr>
            <a:spLocks noGrp="1"/>
          </p:cNvSpPr>
          <p:nvPr>
            <p:ph type="title"/>
          </p:nvPr>
        </p:nvSpPr>
        <p:spPr>
          <a:xfrm>
            <a:off x="1447800" y="228600"/>
            <a:ext cx="7543800" cy="884238"/>
          </a:xfrm>
        </p:spPr>
        <p:txBody>
          <a:bodyPr/>
          <a:lstStyle/>
          <a:p>
            <a:pPr algn="r"/>
            <a:r>
              <a:rPr lang="en-US" dirty="0" smtClean="0"/>
              <a:t>BIM na prática</a:t>
            </a:r>
            <a:endParaRPr lang="pt-BR" dirty="0"/>
          </a:p>
        </p:txBody>
      </p:sp>
      <p:sp>
        <p:nvSpPr>
          <p:cNvPr id="5" name="CaixaDeTexto 4"/>
          <p:cNvSpPr txBox="1"/>
          <p:nvPr/>
        </p:nvSpPr>
        <p:spPr>
          <a:xfrm>
            <a:off x="6500826" y="1285860"/>
            <a:ext cx="2357454" cy="1015663"/>
          </a:xfrm>
          <a:prstGeom prst="rect">
            <a:avLst/>
          </a:prstGeom>
          <a:noFill/>
        </p:spPr>
        <p:txBody>
          <a:bodyPr wrap="square" rtlCol="0">
            <a:spAutoFit/>
          </a:bodyPr>
          <a:lstStyle/>
          <a:p>
            <a:pPr algn="ctr"/>
            <a:r>
              <a:rPr lang="pt-BR" sz="2000" b="1" dirty="0" smtClean="0">
                <a:solidFill>
                  <a:schemeClr val="accent1"/>
                </a:solidFill>
                <a:effectLst>
                  <a:outerShdw blurRad="38100" dist="38100" dir="2700000" algn="tl">
                    <a:srgbClr val="000000">
                      <a:alpha val="43137"/>
                    </a:srgbClr>
                  </a:outerShdw>
                </a:effectLst>
              </a:rPr>
              <a:t>Critérios de Medição e Remuneração</a:t>
            </a:r>
            <a:endParaRPr lang="pt-BR" sz="2000" b="1" dirty="0">
              <a:solidFill>
                <a:schemeClr val="accent1"/>
              </a:solidFill>
              <a:effectLst>
                <a:outerShdw blurRad="38100" dist="38100" dir="2700000" algn="tl">
                  <a:srgbClr val="000000">
                    <a:alpha val="43137"/>
                  </a:srgbClr>
                </a:outerShdw>
              </a:effectLst>
            </a:endParaRPr>
          </a:p>
        </p:txBody>
      </p:sp>
      <p:graphicFrame>
        <p:nvGraphicFramePr>
          <p:cNvPr id="8" name="Tabela 7"/>
          <p:cNvGraphicFramePr>
            <a:graphicFrameLocks noGrp="1"/>
          </p:cNvGraphicFramePr>
          <p:nvPr>
            <p:extLst>
              <p:ext uri="{D42A27DB-BD31-4B8C-83A1-F6EECF244321}">
                <p14:modId xmlns:p14="http://schemas.microsoft.com/office/powerpoint/2010/main" val="1005213318"/>
              </p:ext>
            </p:extLst>
          </p:nvPr>
        </p:nvGraphicFramePr>
        <p:xfrm>
          <a:off x="214282" y="1428736"/>
          <a:ext cx="6095998" cy="4667325"/>
        </p:xfrm>
        <a:graphic>
          <a:graphicData uri="http://schemas.openxmlformats.org/drawingml/2006/table">
            <a:tbl>
              <a:tblPr/>
              <a:tblGrid>
                <a:gridCol w="784074"/>
                <a:gridCol w="1327981"/>
                <a:gridCol w="1327981"/>
                <a:gridCol w="1327981"/>
                <a:gridCol w="1327981"/>
              </a:tblGrid>
              <a:tr h="153636">
                <a:tc>
                  <a:txBody>
                    <a:bodyPr/>
                    <a:lstStyle/>
                    <a:p>
                      <a:pPr algn="ctr" fontAlgn="ctr"/>
                      <a:r>
                        <a:rPr lang="pt-BR" sz="900" b="1" i="0" u="none" strike="noStrike" dirty="0">
                          <a:solidFill>
                            <a:srgbClr val="FFFFFF"/>
                          </a:solidFill>
                          <a:latin typeface="Calibri"/>
                        </a:rPr>
                        <a:t>SERVIÇOS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pt-BR" sz="900" b="1" i="0" u="none" strike="noStrike" dirty="0">
                          <a:solidFill>
                            <a:srgbClr val="FFFFFF"/>
                          </a:solidFill>
                          <a:latin typeface="Calibri"/>
                        </a:rPr>
                        <a:t>CMR "EMPREITEIRO"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pt-BR" sz="900" b="1" i="0" u="none" strike="noStrike" dirty="0">
                          <a:solidFill>
                            <a:srgbClr val="FFFFFF"/>
                          </a:solidFill>
                          <a:latin typeface="Calibri"/>
                        </a:rPr>
                        <a:t>CMR TCPO VOLARE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BACC6"/>
                    </a:solidFill>
                  </a:tcPr>
                </a:tc>
                <a:tc>
                  <a:txBody>
                    <a:bodyPr/>
                    <a:lstStyle/>
                    <a:p>
                      <a:pPr algn="ctr" fontAlgn="ctr"/>
                      <a:r>
                        <a:rPr lang="pt-BR" sz="900" b="1" i="0" u="none" strike="noStrike" dirty="0">
                          <a:solidFill>
                            <a:srgbClr val="FFFFFF"/>
                          </a:solidFill>
                          <a:latin typeface="Calibri"/>
                        </a:rPr>
                        <a:t>CMR SINAPI</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BACC6"/>
                    </a:solidFill>
                  </a:tcPr>
                </a:tc>
                <a:tc>
                  <a:txBody>
                    <a:bodyPr/>
                    <a:lstStyle/>
                    <a:p>
                      <a:pPr algn="ctr" fontAlgn="ctr"/>
                      <a:r>
                        <a:rPr lang="pt-BR" sz="900" b="1" i="0" u="none" strike="noStrike" dirty="0">
                          <a:solidFill>
                            <a:srgbClr val="FFFFFF"/>
                          </a:solidFill>
                          <a:latin typeface="Calibri"/>
                        </a:rPr>
                        <a:t>CMR EMOP</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BACC6"/>
                    </a:solidFill>
                  </a:tcPr>
                </a:tc>
              </a:tr>
              <a:tr h="459849">
                <a:tc>
                  <a:txBody>
                    <a:bodyPr/>
                    <a:lstStyle/>
                    <a:p>
                      <a:pPr algn="ctr" fontAlgn="ctr"/>
                      <a:r>
                        <a:rPr lang="pt-BR" sz="700" b="1" i="0" u="none" strike="noStrike" dirty="0">
                          <a:solidFill>
                            <a:srgbClr val="000000"/>
                          </a:solidFill>
                          <a:latin typeface="Calibri"/>
                        </a:rPr>
                        <a:t>Alvenarias</a:t>
                      </a:r>
                      <a:r>
                        <a:rPr lang="pt-BR" sz="700" b="0" i="0" u="none" strike="noStrike" dirty="0">
                          <a:solidFill>
                            <a:srgbClr val="000000"/>
                          </a:solidFill>
                          <a:latin typeface="Calibri"/>
                        </a:rPr>
                        <a:t> </a:t>
                      </a:r>
                      <a:endParaRPr lang="pt-BR" sz="700" b="1" i="0" u="none" strike="noStrike" dirty="0">
                        <a:solidFill>
                          <a:srgbClr val="000000"/>
                        </a:solidFill>
                        <a:latin typeface="Calibri"/>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3CDDD"/>
                    </a:solidFill>
                  </a:tcPr>
                </a:tc>
                <a:tc>
                  <a:txBody>
                    <a:bodyPr/>
                    <a:lstStyle/>
                    <a:p>
                      <a:pPr algn="ctr" fontAlgn="ctr"/>
                      <a:r>
                        <a:rPr lang="pt-BR" sz="700" b="0" i="0" u="none" strike="noStrike" dirty="0">
                          <a:solidFill>
                            <a:srgbClr val="000000"/>
                          </a:solidFill>
                          <a:latin typeface="Calibri"/>
                        </a:rPr>
                        <a:t>não desconta até 2m²; acima, a diferença para 2 m²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93CDDD"/>
                    </a:solidFill>
                  </a:tcPr>
                </a:tc>
                <a:tc>
                  <a:txBody>
                    <a:bodyPr/>
                    <a:lstStyle/>
                    <a:p>
                      <a:pPr algn="ctr" fontAlgn="ctr"/>
                      <a:r>
                        <a:rPr lang="pt-BR" sz="700" b="0" i="0" u="none" strike="noStrike" dirty="0">
                          <a:solidFill>
                            <a:srgbClr val="000000"/>
                          </a:solidFill>
                          <a:latin typeface="Calibri"/>
                        </a:rPr>
                        <a:t>não desconta até 2m²; acima, a diferença para 2 m²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3CDDD"/>
                    </a:solidFill>
                  </a:tcPr>
                </a:tc>
                <a:tc>
                  <a:txBody>
                    <a:bodyPr/>
                    <a:lstStyle/>
                    <a:p>
                      <a:pPr algn="ctr" fontAlgn="ctr"/>
                      <a:r>
                        <a:rPr lang="pt-BR" sz="700" b="0" i="0" u="none" strike="noStrike" dirty="0">
                          <a:solidFill>
                            <a:srgbClr val="000000"/>
                          </a:solidFill>
                          <a:latin typeface="Calibri"/>
                        </a:rPr>
                        <a:t>área líquida das paredes de alvenaria de vedação, incluindo a primeira fiada; todos os vãos (portas e janelas) deverão ser descontados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3CDDD"/>
                    </a:solidFill>
                  </a:tcPr>
                </a:tc>
                <a:tc>
                  <a:txBody>
                    <a:bodyPr/>
                    <a:lstStyle/>
                    <a:p>
                      <a:pPr algn="ctr" fontAlgn="ctr"/>
                      <a:r>
                        <a:rPr lang="pt-BR" sz="700" b="0" i="0" u="none" strike="noStrike" dirty="0">
                          <a:solidFill>
                            <a:srgbClr val="000000"/>
                          </a:solidFill>
                          <a:latin typeface="Calibri"/>
                        </a:rPr>
                        <a:t>será considerada área real, descontado-se todos os vãos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3CDDD"/>
                    </a:solidFill>
                  </a:tcPr>
                </a:tc>
              </a:tr>
              <a:tr h="508589">
                <a:tc>
                  <a:txBody>
                    <a:bodyPr/>
                    <a:lstStyle/>
                    <a:p>
                      <a:pPr algn="ctr" fontAlgn="ctr"/>
                      <a:r>
                        <a:rPr lang="pt-BR" sz="700" b="1" i="0" u="none" strike="noStrike" dirty="0">
                          <a:solidFill>
                            <a:srgbClr val="000000"/>
                          </a:solidFill>
                          <a:latin typeface="Calibri"/>
                        </a:rPr>
                        <a:t>Chapisco</a:t>
                      </a:r>
                      <a:r>
                        <a:rPr lang="pt-BR" sz="700" b="0" i="0" u="none" strike="noStrike" dirty="0">
                          <a:solidFill>
                            <a:srgbClr val="000000"/>
                          </a:solidFill>
                          <a:latin typeface="Calibri"/>
                        </a:rPr>
                        <a:t> </a:t>
                      </a:r>
                      <a:endParaRPr lang="pt-BR" sz="700" b="1" i="0" u="none" strike="noStrike" dirty="0">
                        <a:solidFill>
                          <a:srgbClr val="000000"/>
                        </a:solidFill>
                        <a:latin typeface="Calibri"/>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c>
                  <a:txBody>
                    <a:bodyPr/>
                    <a:lstStyle/>
                    <a:p>
                      <a:pPr algn="ctr" fontAlgn="ctr"/>
                      <a:r>
                        <a:rPr lang="pt-BR" sz="700" b="0" i="0" u="none" strike="noStrike" dirty="0">
                          <a:solidFill>
                            <a:srgbClr val="000000"/>
                          </a:solidFill>
                          <a:latin typeface="Calibri"/>
                        </a:rPr>
                        <a:t>não desconta até 2m²; acima, a diferença para 2 m²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BEEF3"/>
                    </a:solidFill>
                  </a:tcPr>
                </a:tc>
                <a:tc>
                  <a:txBody>
                    <a:bodyPr/>
                    <a:lstStyle/>
                    <a:p>
                      <a:pPr algn="ctr" fontAlgn="ctr"/>
                      <a:r>
                        <a:rPr lang="pt-BR" sz="700" b="0" i="0" u="none" strike="noStrike" dirty="0">
                          <a:solidFill>
                            <a:srgbClr val="000000"/>
                          </a:solidFill>
                          <a:latin typeface="Calibri"/>
                        </a:rPr>
                        <a:t>área executada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c>
                  <a:txBody>
                    <a:bodyPr/>
                    <a:lstStyle/>
                    <a:p>
                      <a:pPr algn="ctr" fontAlgn="ctr"/>
                      <a:r>
                        <a:rPr lang="pt-BR" sz="700" b="0" i="0" u="none" strike="noStrike" dirty="0">
                          <a:solidFill>
                            <a:srgbClr val="000000"/>
                          </a:solidFill>
                          <a:latin typeface="Calibri"/>
                        </a:rPr>
                        <a:t>área de revestimento efetivamente executada; todos os vãos deverão ser descontados (portas, janelas, etc.); todos os requadros necessários foram inclusos no serviço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c>
                  <a:txBody>
                    <a:bodyPr/>
                    <a:lstStyle/>
                    <a:p>
                      <a:pPr algn="ctr" fontAlgn="ctr"/>
                      <a:r>
                        <a:rPr lang="pt-BR" sz="700" b="0" i="0" u="none" strike="noStrike" dirty="0">
                          <a:solidFill>
                            <a:srgbClr val="000000"/>
                          </a:solidFill>
                          <a:latin typeface="Calibri"/>
                        </a:rPr>
                        <a:t>não descontar vãos até 2m²</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r>
              <a:tr h="508589">
                <a:tc>
                  <a:txBody>
                    <a:bodyPr/>
                    <a:lstStyle/>
                    <a:p>
                      <a:pPr algn="ctr" fontAlgn="ctr"/>
                      <a:r>
                        <a:rPr lang="pt-BR" sz="700" b="1" i="0" u="none" strike="noStrike" dirty="0">
                          <a:solidFill>
                            <a:srgbClr val="000000"/>
                          </a:solidFill>
                          <a:latin typeface="Calibri"/>
                        </a:rPr>
                        <a:t>Emboço</a:t>
                      </a:r>
                      <a:r>
                        <a:rPr lang="pt-BR" sz="700" b="0" i="0" u="none" strike="noStrike" dirty="0">
                          <a:solidFill>
                            <a:srgbClr val="000000"/>
                          </a:solidFill>
                          <a:latin typeface="Calibri"/>
                        </a:rPr>
                        <a:t> </a:t>
                      </a:r>
                      <a:endParaRPr lang="pt-BR" sz="700" b="1" i="0" u="none" strike="noStrike" dirty="0">
                        <a:solidFill>
                          <a:srgbClr val="000000"/>
                        </a:solidFill>
                        <a:latin typeface="Calibri"/>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3CDDD"/>
                    </a:solidFill>
                  </a:tcPr>
                </a:tc>
                <a:tc>
                  <a:txBody>
                    <a:bodyPr/>
                    <a:lstStyle/>
                    <a:p>
                      <a:pPr algn="ctr" fontAlgn="ctr"/>
                      <a:r>
                        <a:rPr lang="pt-BR" sz="700" b="0" i="0" u="none" strike="noStrike" dirty="0">
                          <a:solidFill>
                            <a:srgbClr val="000000"/>
                          </a:solidFill>
                          <a:latin typeface="Calibri"/>
                        </a:rPr>
                        <a:t>não desconta até 2m²; acima, a diferença para 2 m²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93CDDD"/>
                    </a:solidFill>
                  </a:tcPr>
                </a:tc>
                <a:tc>
                  <a:txBody>
                    <a:bodyPr/>
                    <a:lstStyle/>
                    <a:p>
                      <a:pPr algn="ctr" fontAlgn="ctr"/>
                      <a:r>
                        <a:rPr lang="pt-BR" sz="700" b="0" i="0" u="none" strike="noStrike" dirty="0">
                          <a:solidFill>
                            <a:srgbClr val="000000"/>
                          </a:solidFill>
                          <a:latin typeface="Calibri"/>
                        </a:rPr>
                        <a:t>área executada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3CDDD"/>
                    </a:solidFill>
                  </a:tcPr>
                </a:tc>
                <a:tc>
                  <a:txBody>
                    <a:bodyPr/>
                    <a:lstStyle/>
                    <a:p>
                      <a:pPr algn="ctr" fontAlgn="ctr"/>
                      <a:r>
                        <a:rPr lang="pt-BR" sz="700" b="0" i="0" u="none" strike="noStrike" dirty="0">
                          <a:solidFill>
                            <a:srgbClr val="000000"/>
                          </a:solidFill>
                          <a:latin typeface="Calibri"/>
                        </a:rPr>
                        <a:t>área de revestimento efetivamente executada; todos os vãos deverão ser descontados (portas, janelas, etc.); todos os requadros necessários foram inclusos no serviço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3CDDD"/>
                    </a:solidFill>
                  </a:tcPr>
                </a:tc>
                <a:tc>
                  <a:txBody>
                    <a:bodyPr/>
                    <a:lstStyle/>
                    <a:p>
                      <a:pPr algn="ctr" fontAlgn="ctr"/>
                      <a:r>
                        <a:rPr lang="pt-BR" sz="700" b="0" i="0" u="none" strike="noStrike" dirty="0">
                          <a:solidFill>
                            <a:srgbClr val="000000"/>
                          </a:solidFill>
                          <a:latin typeface="Calibri"/>
                        </a:rPr>
                        <a:t>não descontar vãos até 2m²</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3CDDD"/>
                    </a:solidFill>
                  </a:tcPr>
                </a:tc>
              </a:tr>
              <a:tr h="508589">
                <a:tc>
                  <a:txBody>
                    <a:bodyPr/>
                    <a:lstStyle/>
                    <a:p>
                      <a:pPr algn="ctr" fontAlgn="ctr"/>
                      <a:r>
                        <a:rPr lang="pt-BR" sz="700" b="1" i="0" u="none" strike="noStrike" dirty="0">
                          <a:solidFill>
                            <a:srgbClr val="000000"/>
                          </a:solidFill>
                          <a:latin typeface="Calibri"/>
                        </a:rPr>
                        <a:t>Azulejos</a:t>
                      </a:r>
                      <a:r>
                        <a:rPr lang="pt-BR" sz="700" b="0" i="0" u="none" strike="noStrike" dirty="0">
                          <a:solidFill>
                            <a:srgbClr val="000000"/>
                          </a:solidFill>
                          <a:latin typeface="Calibri"/>
                        </a:rPr>
                        <a:t> </a:t>
                      </a:r>
                      <a:endParaRPr lang="pt-BR" sz="700" b="1" i="0" u="none" strike="noStrike" dirty="0">
                        <a:solidFill>
                          <a:srgbClr val="000000"/>
                        </a:solidFill>
                        <a:latin typeface="Calibri"/>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c>
                  <a:txBody>
                    <a:bodyPr/>
                    <a:lstStyle/>
                    <a:p>
                      <a:pPr algn="ctr" fontAlgn="ctr"/>
                      <a:r>
                        <a:rPr lang="pt-BR" sz="700" b="0" i="0" u="none" strike="noStrike" dirty="0">
                          <a:solidFill>
                            <a:srgbClr val="000000"/>
                          </a:solidFill>
                          <a:latin typeface="Calibri"/>
                        </a:rPr>
                        <a:t>não desconta até 2m²; acima, a diferença para 2 m²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BEEF3"/>
                    </a:solidFill>
                  </a:tcPr>
                </a:tc>
                <a:tc>
                  <a:txBody>
                    <a:bodyPr/>
                    <a:lstStyle/>
                    <a:p>
                      <a:pPr algn="ctr" fontAlgn="ctr"/>
                      <a:r>
                        <a:rPr lang="pt-BR" sz="700" b="0" i="0" u="none" strike="noStrike" dirty="0">
                          <a:solidFill>
                            <a:srgbClr val="000000"/>
                          </a:solidFill>
                          <a:latin typeface="Calibri"/>
                        </a:rPr>
                        <a:t>área efetiva do revestimento, desenvolvendo-se áreas de espaletas, faixas, etc.</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c>
                  <a:txBody>
                    <a:bodyPr/>
                    <a:lstStyle/>
                    <a:p>
                      <a:pPr algn="ctr" fontAlgn="ctr"/>
                      <a:r>
                        <a:rPr lang="pt-BR" sz="700" b="0" i="0" u="none" strike="noStrike" dirty="0">
                          <a:solidFill>
                            <a:srgbClr val="000000"/>
                          </a:solidFill>
                          <a:latin typeface="Calibri"/>
                        </a:rPr>
                        <a:t>área de revestimento efetivamente executada; todos os vãos deverão ser descontados (portas, janelas, etc.); todos os requadros necessários foram inclusos no serviço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BEEF3"/>
                    </a:solidFill>
                  </a:tcPr>
                </a:tc>
                <a:tc>
                  <a:txBody>
                    <a:bodyPr/>
                    <a:lstStyle/>
                    <a:p>
                      <a:pPr algn="ctr" fontAlgn="ctr"/>
                      <a:r>
                        <a:rPr lang="pt-BR" sz="700" b="0" i="0" u="none" strike="noStrike" dirty="0">
                          <a:solidFill>
                            <a:srgbClr val="000000"/>
                          </a:solidFill>
                          <a:latin typeface="Calibri"/>
                        </a:rPr>
                        <a:t>será considerada área real, </a:t>
                      </a:r>
                      <a:r>
                        <a:rPr lang="pt-BR" sz="700" b="0" i="0" u="none" strike="noStrike" dirty="0" smtClean="0">
                          <a:solidFill>
                            <a:srgbClr val="000000"/>
                          </a:solidFill>
                          <a:latin typeface="Calibri"/>
                        </a:rPr>
                        <a:t>descontando-se </a:t>
                      </a:r>
                      <a:r>
                        <a:rPr lang="pt-BR" sz="700" b="0" i="0" u="none" strike="noStrike" dirty="0">
                          <a:solidFill>
                            <a:srgbClr val="000000"/>
                          </a:solidFill>
                          <a:latin typeface="Calibri"/>
                        </a:rPr>
                        <a:t>todos os vãos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BEEF3"/>
                    </a:solidFill>
                  </a:tcPr>
                </a:tc>
              </a:tr>
              <a:tr h="459849">
                <a:tc>
                  <a:txBody>
                    <a:bodyPr/>
                    <a:lstStyle/>
                    <a:p>
                      <a:pPr algn="ctr" fontAlgn="ctr"/>
                      <a:r>
                        <a:rPr lang="pt-BR" sz="700" b="1" i="0" u="none" strike="noStrike" dirty="0">
                          <a:solidFill>
                            <a:srgbClr val="000000"/>
                          </a:solidFill>
                          <a:latin typeface="Calibri"/>
                        </a:rPr>
                        <a:t>Rejunte</a:t>
                      </a:r>
                      <a:r>
                        <a:rPr lang="pt-BR" sz="700" b="0" i="0" u="none" strike="noStrike" dirty="0">
                          <a:solidFill>
                            <a:srgbClr val="000000"/>
                          </a:solidFill>
                          <a:latin typeface="Calibri"/>
                        </a:rPr>
                        <a:t> </a:t>
                      </a:r>
                      <a:endParaRPr lang="pt-BR" sz="700" b="1" i="0" u="none" strike="noStrike" dirty="0">
                        <a:solidFill>
                          <a:srgbClr val="000000"/>
                        </a:solidFill>
                        <a:latin typeface="Calibri"/>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3CDDD"/>
                    </a:solidFill>
                  </a:tcPr>
                </a:tc>
                <a:tc>
                  <a:txBody>
                    <a:bodyPr/>
                    <a:lstStyle/>
                    <a:p>
                      <a:pPr algn="ctr" fontAlgn="ctr"/>
                      <a:r>
                        <a:rPr lang="pt-BR" sz="700" b="0" i="0" u="none" strike="noStrike" dirty="0">
                          <a:solidFill>
                            <a:srgbClr val="000000"/>
                          </a:solidFill>
                          <a:latin typeface="Calibri"/>
                        </a:rPr>
                        <a:t>incluso no azulejo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93CDDD"/>
                    </a:solidFill>
                  </a:tcPr>
                </a:tc>
                <a:tc>
                  <a:txBody>
                    <a:bodyPr/>
                    <a:lstStyle/>
                    <a:p>
                      <a:pPr algn="ctr" fontAlgn="ctr"/>
                      <a:r>
                        <a:rPr lang="pt-BR" sz="700" b="0" i="0" u="none" strike="noStrike" dirty="0">
                          <a:solidFill>
                            <a:srgbClr val="000000"/>
                          </a:solidFill>
                          <a:latin typeface="Calibri"/>
                        </a:rPr>
                        <a:t>área efetiva do revestimento, desenvolvendo-se áreas de espaletas, faixas, etc.</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93CDDD"/>
                    </a:solidFill>
                  </a:tcPr>
                </a:tc>
                <a:tc>
                  <a:txBody>
                    <a:bodyPr/>
                    <a:lstStyle/>
                    <a:p>
                      <a:pPr algn="ctr" fontAlgn="ctr"/>
                      <a:r>
                        <a:rPr lang="pt-BR" sz="700" b="0" i="0" u="none" strike="noStrike" dirty="0">
                          <a:solidFill>
                            <a:srgbClr val="000000"/>
                          </a:solidFill>
                          <a:latin typeface="Calibri"/>
                        </a:rPr>
                        <a:t>incluso no azulejo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3CDDD"/>
                    </a:solidFill>
                  </a:tcPr>
                </a:tc>
                <a:tc>
                  <a:txBody>
                    <a:bodyPr/>
                    <a:lstStyle/>
                    <a:p>
                      <a:pPr algn="ctr" fontAlgn="ctr"/>
                      <a:r>
                        <a:rPr lang="pt-BR" sz="700" b="0" i="0" u="none" strike="noStrike" dirty="0">
                          <a:solidFill>
                            <a:srgbClr val="000000"/>
                          </a:solidFill>
                          <a:latin typeface="Calibri"/>
                        </a:rPr>
                        <a:t>incluso no azulejo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93CDDD"/>
                    </a:solidFill>
                  </a:tcPr>
                </a:tc>
              </a:tr>
              <a:tr h="459849">
                <a:tc>
                  <a:txBody>
                    <a:bodyPr/>
                    <a:lstStyle/>
                    <a:p>
                      <a:pPr algn="ctr" fontAlgn="ctr"/>
                      <a:r>
                        <a:rPr lang="pt-BR" sz="700" b="1" i="0" u="none" strike="noStrike" dirty="0">
                          <a:solidFill>
                            <a:srgbClr val="000000"/>
                          </a:solidFill>
                          <a:latin typeface="Calibri"/>
                        </a:rPr>
                        <a:t>Fundo selador</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c>
                  <a:txBody>
                    <a:bodyPr/>
                    <a:lstStyle/>
                    <a:p>
                      <a:pPr algn="ctr" fontAlgn="ctr"/>
                      <a:r>
                        <a:rPr lang="pt-BR" sz="700" b="0" i="0" u="none" strike="noStrike" dirty="0">
                          <a:solidFill>
                            <a:srgbClr val="000000"/>
                          </a:solidFill>
                          <a:latin typeface="Calibri"/>
                        </a:rPr>
                        <a:t>incluso no látex</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BEEF3"/>
                    </a:solidFill>
                  </a:tcPr>
                </a:tc>
                <a:tc>
                  <a:txBody>
                    <a:bodyPr/>
                    <a:lstStyle/>
                    <a:p>
                      <a:pPr algn="ctr" fontAlgn="ctr"/>
                      <a:r>
                        <a:rPr lang="pt-BR" sz="700" b="0" i="0" u="none" strike="noStrike" dirty="0">
                          <a:solidFill>
                            <a:srgbClr val="000000"/>
                          </a:solidFill>
                          <a:latin typeface="Calibri"/>
                        </a:rPr>
                        <a:t>incluso no látex</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c>
                  <a:txBody>
                    <a:bodyPr/>
                    <a:lstStyle/>
                    <a:p>
                      <a:pPr algn="ctr" fontAlgn="ctr"/>
                      <a:r>
                        <a:rPr lang="pt-BR" sz="700" b="0" i="0" u="none" strike="noStrike" dirty="0">
                          <a:solidFill>
                            <a:srgbClr val="000000"/>
                          </a:solidFill>
                          <a:latin typeface="Calibri"/>
                        </a:rPr>
                        <a:t>Utilizar a área de parede efetivamente executada, excetuadas as áreas de, requadro; todos os vãos devem ser descontados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c>
                  <a:txBody>
                    <a:bodyPr/>
                    <a:lstStyle/>
                    <a:p>
                      <a:pPr algn="ctr" fontAlgn="ctr"/>
                      <a:r>
                        <a:rPr lang="pt-BR" sz="700" b="0" i="0" u="none" strike="noStrike" dirty="0">
                          <a:solidFill>
                            <a:srgbClr val="000000"/>
                          </a:solidFill>
                          <a:latin typeface="Calibri"/>
                        </a:rPr>
                        <a:t>incluso no látex</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r>
              <a:tr h="459849">
                <a:tc>
                  <a:txBody>
                    <a:bodyPr/>
                    <a:lstStyle/>
                    <a:p>
                      <a:pPr algn="ctr" fontAlgn="ctr"/>
                      <a:r>
                        <a:rPr lang="pt-BR" sz="700" b="1" i="0" u="none" strike="noStrike" dirty="0">
                          <a:solidFill>
                            <a:srgbClr val="000000"/>
                          </a:solidFill>
                          <a:latin typeface="Calibri"/>
                        </a:rPr>
                        <a:t>Massa corrida</a:t>
                      </a:r>
                      <a:r>
                        <a:rPr lang="pt-BR" sz="700" b="0" i="0" u="none" strike="noStrike" dirty="0">
                          <a:solidFill>
                            <a:srgbClr val="000000"/>
                          </a:solidFill>
                          <a:latin typeface="Calibri"/>
                        </a:rPr>
                        <a:t> </a:t>
                      </a:r>
                      <a:endParaRPr lang="pt-BR" sz="700" b="1" i="0" u="none" strike="noStrike" dirty="0">
                        <a:solidFill>
                          <a:srgbClr val="000000"/>
                        </a:solidFill>
                        <a:latin typeface="Calibri"/>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3CDDD"/>
                    </a:solidFill>
                  </a:tcPr>
                </a:tc>
                <a:tc>
                  <a:txBody>
                    <a:bodyPr/>
                    <a:lstStyle/>
                    <a:p>
                      <a:pPr algn="ctr" fontAlgn="ctr"/>
                      <a:r>
                        <a:rPr lang="pt-BR" sz="700" b="0" i="0" u="none" strike="noStrike" dirty="0">
                          <a:solidFill>
                            <a:srgbClr val="000000"/>
                          </a:solidFill>
                          <a:latin typeface="Calibri"/>
                        </a:rPr>
                        <a:t>incluso no látex</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93CDDD"/>
                    </a:solidFill>
                  </a:tcPr>
                </a:tc>
                <a:tc>
                  <a:txBody>
                    <a:bodyPr/>
                    <a:lstStyle/>
                    <a:p>
                      <a:pPr algn="ctr" fontAlgn="ctr"/>
                      <a:r>
                        <a:rPr lang="pt-BR" sz="700" b="0" i="0" u="none" strike="noStrike" dirty="0">
                          <a:solidFill>
                            <a:srgbClr val="000000"/>
                          </a:solidFill>
                          <a:latin typeface="Calibri"/>
                        </a:rPr>
                        <a:t>não desconta até 2m²; acima, a diferença para 2 m²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3CDDD"/>
                    </a:solidFill>
                  </a:tcPr>
                </a:tc>
                <a:tc>
                  <a:txBody>
                    <a:bodyPr/>
                    <a:lstStyle/>
                    <a:p>
                      <a:pPr algn="ctr" fontAlgn="ctr"/>
                      <a:r>
                        <a:rPr lang="pt-BR" sz="700" b="0" i="0" u="none" strike="noStrike" dirty="0">
                          <a:solidFill>
                            <a:srgbClr val="000000"/>
                          </a:solidFill>
                          <a:latin typeface="Calibri"/>
                        </a:rPr>
                        <a:t>Utilizar a área de parede efetivamente executada, excetuadas as áreas de, requadro; todos os vãos devem ser descontados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3CDDD"/>
                    </a:solidFill>
                  </a:tcPr>
                </a:tc>
                <a:tc>
                  <a:txBody>
                    <a:bodyPr/>
                    <a:lstStyle/>
                    <a:p>
                      <a:pPr algn="ctr" fontAlgn="ctr"/>
                      <a:r>
                        <a:rPr lang="pt-BR" sz="700" b="0" i="0" u="none" strike="noStrike" dirty="0">
                          <a:solidFill>
                            <a:srgbClr val="000000"/>
                          </a:solidFill>
                          <a:latin typeface="Calibri"/>
                        </a:rPr>
                        <a:t>não descontar vãos até 2m²; vãos acima, área efetiva de pintura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3CDDD"/>
                    </a:solidFill>
                  </a:tcPr>
                </a:tc>
              </a:tr>
              <a:tr h="459849">
                <a:tc>
                  <a:txBody>
                    <a:bodyPr/>
                    <a:lstStyle/>
                    <a:p>
                      <a:pPr algn="ctr" fontAlgn="ctr"/>
                      <a:r>
                        <a:rPr lang="pt-BR" sz="700" b="1" i="0" u="none" strike="noStrike" dirty="0">
                          <a:solidFill>
                            <a:srgbClr val="000000"/>
                          </a:solidFill>
                          <a:latin typeface="Calibri"/>
                        </a:rPr>
                        <a:t>Látex</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c>
                  <a:txBody>
                    <a:bodyPr/>
                    <a:lstStyle/>
                    <a:p>
                      <a:pPr algn="ctr" fontAlgn="ctr"/>
                      <a:r>
                        <a:rPr lang="pt-BR" sz="700" b="0" i="0" u="none" strike="noStrike" dirty="0">
                          <a:solidFill>
                            <a:srgbClr val="000000"/>
                          </a:solidFill>
                          <a:latin typeface="Calibri"/>
                        </a:rPr>
                        <a:t>não desconta até 2m²; acima, a diferença para 2 m²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c>
                  <a:txBody>
                    <a:bodyPr/>
                    <a:lstStyle/>
                    <a:p>
                      <a:pPr algn="ctr" fontAlgn="ctr"/>
                      <a:r>
                        <a:rPr lang="pt-BR" sz="700" b="0" i="0" u="none" strike="noStrike" dirty="0">
                          <a:solidFill>
                            <a:srgbClr val="000000"/>
                          </a:solidFill>
                          <a:latin typeface="Calibri"/>
                        </a:rPr>
                        <a:t>não desconta até 2m²; acima, a diferença para 2 m²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c>
                  <a:txBody>
                    <a:bodyPr/>
                    <a:lstStyle/>
                    <a:p>
                      <a:pPr algn="ctr" fontAlgn="ctr"/>
                      <a:r>
                        <a:rPr lang="pt-BR" sz="700" b="0" i="0" u="none" strike="noStrike" dirty="0">
                          <a:solidFill>
                            <a:srgbClr val="000000"/>
                          </a:solidFill>
                          <a:latin typeface="Calibri"/>
                        </a:rPr>
                        <a:t>Utilizar a área de parede efetivamente executada, excetuadas as áreas de, requadro; todos os vãos devem ser descontados.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c>
                  <a:txBody>
                    <a:bodyPr/>
                    <a:lstStyle/>
                    <a:p>
                      <a:pPr algn="ctr" fontAlgn="ctr"/>
                      <a:r>
                        <a:rPr lang="pt-BR" sz="700" b="0" i="0" u="none" strike="noStrike" dirty="0">
                          <a:solidFill>
                            <a:srgbClr val="000000"/>
                          </a:solidFill>
                          <a:latin typeface="Calibri"/>
                        </a:rPr>
                        <a:t>não descontar vãos até 2m²; vãos acima, área efetiva de pintura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r>
            </a:tbl>
          </a:graphicData>
        </a:graphic>
      </p:graphicFrame>
      <p:graphicFrame>
        <p:nvGraphicFramePr>
          <p:cNvPr id="10" name="Tabela 9"/>
          <p:cNvGraphicFramePr>
            <a:graphicFrameLocks noGrp="1"/>
          </p:cNvGraphicFramePr>
          <p:nvPr/>
        </p:nvGraphicFramePr>
        <p:xfrm>
          <a:off x="6497679" y="2643182"/>
          <a:ext cx="2432039" cy="1731654"/>
        </p:xfrm>
        <a:graphic>
          <a:graphicData uri="http://schemas.openxmlformats.org/drawingml/2006/table">
            <a:tbl>
              <a:tblPr/>
              <a:tblGrid>
                <a:gridCol w="620312"/>
                <a:gridCol w="230583"/>
                <a:gridCol w="434989"/>
                <a:gridCol w="355583"/>
                <a:gridCol w="395286"/>
                <a:gridCol w="395286"/>
              </a:tblGrid>
              <a:tr h="166689">
                <a:tc>
                  <a:txBody>
                    <a:bodyPr/>
                    <a:lstStyle/>
                    <a:p>
                      <a:pPr algn="ctr" fontAlgn="ctr"/>
                      <a:r>
                        <a:rPr lang="pt-BR" sz="800" b="1" i="0" u="none" strike="noStrike" dirty="0">
                          <a:solidFill>
                            <a:srgbClr val="000000"/>
                          </a:solidFill>
                          <a:latin typeface="Arial"/>
                        </a:rPr>
                        <a:t>Serviços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ctr"/>
                      <a:r>
                        <a:rPr lang="pt-BR" sz="800" b="1" i="0" u="none" strike="noStrike" dirty="0">
                          <a:solidFill>
                            <a:srgbClr val="000000"/>
                          </a:solidFill>
                          <a:latin typeface="Arial"/>
                        </a:rPr>
                        <a:t>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ctr"/>
                      <a:r>
                        <a:rPr lang="pt-BR" sz="700" b="1" i="0" u="none" strike="noStrike" dirty="0">
                          <a:solidFill>
                            <a:srgbClr val="C0504D"/>
                          </a:solidFill>
                          <a:latin typeface="Arial"/>
                        </a:rPr>
                        <a:t>e</a:t>
                      </a:r>
                      <a:r>
                        <a:rPr lang="pt-BR" sz="600" b="1" i="0" u="none" strike="noStrike" dirty="0">
                          <a:solidFill>
                            <a:srgbClr val="C0504D"/>
                          </a:solidFill>
                          <a:latin typeface="Arial"/>
                        </a:rPr>
                        <a:t>mpreiteiro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ctr"/>
                      <a:r>
                        <a:rPr lang="pt-BR" sz="800" b="1" i="0" u="none" strike="noStrike" dirty="0">
                          <a:solidFill>
                            <a:srgbClr val="00B050"/>
                          </a:solidFill>
                          <a:latin typeface="Arial"/>
                        </a:rPr>
                        <a:t>TCPO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ctr"/>
                      <a:r>
                        <a:rPr lang="pt-BR" sz="800" b="1" i="0" u="none" strike="noStrike" dirty="0">
                          <a:solidFill>
                            <a:srgbClr val="F79646"/>
                          </a:solidFill>
                          <a:latin typeface="Arial"/>
                        </a:rPr>
                        <a:t>SINAPI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a:txBody>
                    <a:bodyPr/>
                    <a:lstStyle/>
                    <a:p>
                      <a:pPr algn="ctr" fontAlgn="ctr"/>
                      <a:r>
                        <a:rPr lang="pt-BR" sz="800" b="1" i="0" u="none" strike="noStrike" dirty="0">
                          <a:solidFill>
                            <a:srgbClr val="4F81BD"/>
                          </a:solidFill>
                          <a:latin typeface="Arial"/>
                        </a:rPr>
                        <a:t>EMOP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r>
              <a:tr h="166689">
                <a:tc>
                  <a:txBody>
                    <a:bodyPr/>
                    <a:lstStyle/>
                    <a:p>
                      <a:pPr algn="ctr" fontAlgn="b"/>
                      <a:r>
                        <a:rPr lang="pt-BR" sz="800" b="0" i="0" u="none" strike="noStrike" dirty="0">
                          <a:solidFill>
                            <a:srgbClr val="000000"/>
                          </a:solidFill>
                          <a:latin typeface="Arial"/>
                        </a:rPr>
                        <a:t>alvenaria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000000"/>
                          </a:solidFill>
                          <a:latin typeface="Arial"/>
                        </a:rPr>
                        <a:t>m2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1" i="0" u="none" strike="noStrike" dirty="0">
                          <a:solidFill>
                            <a:srgbClr val="C0504D"/>
                          </a:solidFill>
                          <a:latin typeface="Arial"/>
                        </a:rPr>
                        <a:t>42,20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00B050"/>
                          </a:solidFill>
                          <a:latin typeface="Arial"/>
                        </a:rPr>
                        <a:t>42,20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F79646"/>
                          </a:solidFill>
                          <a:latin typeface="Arial"/>
                        </a:rPr>
                        <a:t>36,84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4F81BD"/>
                          </a:solidFill>
                          <a:latin typeface="Arial"/>
                        </a:rPr>
                        <a:t>36,84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r>
              <a:tr h="166689">
                <a:tc>
                  <a:txBody>
                    <a:bodyPr/>
                    <a:lstStyle/>
                    <a:p>
                      <a:pPr algn="ctr" fontAlgn="b"/>
                      <a:r>
                        <a:rPr lang="pt-BR" sz="800" b="0" i="0" u="none" strike="noStrike" dirty="0">
                          <a:solidFill>
                            <a:srgbClr val="000000"/>
                          </a:solidFill>
                          <a:latin typeface="Arial"/>
                        </a:rPr>
                        <a:t>chapisco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000000"/>
                          </a:solidFill>
                          <a:latin typeface="Arial"/>
                        </a:rPr>
                        <a:t>m2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1" i="0" u="none" strike="noStrike" dirty="0">
                          <a:solidFill>
                            <a:srgbClr val="C0504D"/>
                          </a:solidFill>
                          <a:latin typeface="Arial"/>
                        </a:rPr>
                        <a:t>84,40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00B050"/>
                          </a:solidFill>
                          <a:latin typeface="Arial"/>
                        </a:rPr>
                        <a:t>73,68</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F79646"/>
                          </a:solidFill>
                          <a:latin typeface="Arial"/>
                        </a:rPr>
                        <a:t>73,68</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4F81BD"/>
                          </a:solidFill>
                          <a:latin typeface="Arial"/>
                        </a:rPr>
                        <a:t>80,40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166689">
                <a:tc>
                  <a:txBody>
                    <a:bodyPr/>
                    <a:lstStyle/>
                    <a:p>
                      <a:pPr algn="ctr" fontAlgn="b"/>
                      <a:r>
                        <a:rPr lang="pt-BR" sz="800" b="0" i="0" u="none" strike="noStrike" dirty="0">
                          <a:solidFill>
                            <a:srgbClr val="000000"/>
                          </a:solidFill>
                          <a:latin typeface="Arial"/>
                        </a:rPr>
                        <a:t>massa grossa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000000"/>
                          </a:solidFill>
                          <a:latin typeface="Arial"/>
                        </a:rPr>
                        <a:t>m2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1" i="0" u="none" strike="noStrike" dirty="0">
                          <a:solidFill>
                            <a:srgbClr val="C0504D"/>
                          </a:solidFill>
                          <a:latin typeface="Arial"/>
                        </a:rPr>
                        <a:t>84,40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00B050"/>
                          </a:solidFill>
                          <a:latin typeface="Arial"/>
                        </a:rPr>
                        <a:t>73,68</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F79646"/>
                          </a:solidFill>
                          <a:latin typeface="Arial"/>
                        </a:rPr>
                        <a:t>73,68</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4F81BD"/>
                          </a:solidFill>
                          <a:latin typeface="Arial"/>
                        </a:rPr>
                        <a:t>80,40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166689">
                <a:tc>
                  <a:txBody>
                    <a:bodyPr/>
                    <a:lstStyle/>
                    <a:p>
                      <a:pPr algn="ctr" fontAlgn="b"/>
                      <a:r>
                        <a:rPr lang="pt-BR" sz="800" b="0" i="0" u="none" strike="noStrike" dirty="0">
                          <a:solidFill>
                            <a:srgbClr val="000000"/>
                          </a:solidFill>
                          <a:latin typeface="Arial"/>
                        </a:rPr>
                        <a:t>azulejo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000000"/>
                          </a:solidFill>
                          <a:latin typeface="Arial"/>
                        </a:rPr>
                        <a:t>m2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1" i="0" u="none" strike="noStrike" dirty="0">
                          <a:solidFill>
                            <a:srgbClr val="C0504D"/>
                          </a:solidFill>
                          <a:latin typeface="Arial"/>
                        </a:rPr>
                        <a:t>42,20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00B050"/>
                          </a:solidFill>
                          <a:latin typeface="Arial"/>
                        </a:rPr>
                        <a:t>38,20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F79646"/>
                          </a:solidFill>
                          <a:latin typeface="Arial"/>
                        </a:rPr>
                        <a:t>36,84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4F81BD"/>
                          </a:solidFill>
                          <a:latin typeface="Arial"/>
                        </a:rPr>
                        <a:t>36,84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166689">
                <a:tc>
                  <a:txBody>
                    <a:bodyPr/>
                    <a:lstStyle/>
                    <a:p>
                      <a:pPr algn="ctr" fontAlgn="b"/>
                      <a:r>
                        <a:rPr lang="pt-BR" sz="800" b="0" i="0" u="none" strike="noStrike" dirty="0">
                          <a:solidFill>
                            <a:srgbClr val="000000"/>
                          </a:solidFill>
                          <a:latin typeface="Arial"/>
                        </a:rPr>
                        <a:t>rejunte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000000"/>
                          </a:solidFill>
                          <a:latin typeface="Arial"/>
                        </a:rPr>
                        <a:t>m2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1" i="0" u="none" strike="noStrike" dirty="0">
                          <a:solidFill>
                            <a:srgbClr val="C0504D"/>
                          </a:solidFill>
                          <a:latin typeface="Arial"/>
                        </a:rPr>
                        <a:t>42,20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00B050"/>
                          </a:solidFill>
                          <a:latin typeface="Arial"/>
                        </a:rPr>
                        <a:t>38,20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F79646"/>
                          </a:solidFill>
                          <a:latin typeface="Arial"/>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4F81BD"/>
                          </a:solidFill>
                          <a:latin typeface="Arial"/>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166689">
                <a:tc>
                  <a:txBody>
                    <a:bodyPr/>
                    <a:lstStyle/>
                    <a:p>
                      <a:pPr algn="ctr" fontAlgn="b"/>
                      <a:r>
                        <a:rPr lang="pt-BR" sz="800" b="0" i="0" u="none" strike="noStrike" dirty="0">
                          <a:solidFill>
                            <a:srgbClr val="000000"/>
                          </a:solidFill>
                          <a:latin typeface="Arial"/>
                        </a:rPr>
                        <a:t>seladora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000000"/>
                          </a:solidFill>
                          <a:latin typeface="Arial"/>
                        </a:rPr>
                        <a:t>m2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1" i="0" u="none" strike="noStrike" dirty="0">
                          <a:solidFill>
                            <a:srgbClr val="C0504D"/>
                          </a:solidFill>
                          <a:latin typeface="Arial"/>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00B050"/>
                          </a:solidFill>
                          <a:latin typeface="Arial"/>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F79646"/>
                          </a:solidFill>
                          <a:latin typeface="Arial"/>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4F81BD"/>
                          </a:solidFill>
                          <a:latin typeface="Arial"/>
                        </a:rPr>
                        <a:t>-</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166689">
                <a:tc>
                  <a:txBody>
                    <a:bodyPr/>
                    <a:lstStyle/>
                    <a:p>
                      <a:pPr algn="ctr" fontAlgn="b"/>
                      <a:r>
                        <a:rPr lang="pt-BR" sz="800" b="0" i="0" u="none" strike="noStrike" dirty="0">
                          <a:solidFill>
                            <a:srgbClr val="000000"/>
                          </a:solidFill>
                          <a:latin typeface="Arial"/>
                        </a:rPr>
                        <a:t>massa corrida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000000"/>
                          </a:solidFill>
                          <a:latin typeface="Arial"/>
                        </a:rPr>
                        <a:t>m2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1" i="0" u="none" strike="noStrike" dirty="0">
                          <a:solidFill>
                            <a:srgbClr val="C0504D"/>
                          </a:solidFill>
                          <a:latin typeface="Arial"/>
                        </a:rPr>
                        <a:t>42,20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00B050"/>
                          </a:solidFill>
                          <a:latin typeface="Arial"/>
                        </a:rPr>
                        <a:t>42,20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F79646"/>
                          </a:solidFill>
                          <a:latin typeface="Arial"/>
                        </a:rPr>
                        <a:t>36,84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pt-BR" sz="900" b="0" i="0" u="none" strike="noStrike" dirty="0">
                          <a:solidFill>
                            <a:srgbClr val="4F81BD"/>
                          </a:solidFill>
                          <a:latin typeface="Arial"/>
                        </a:rPr>
                        <a:t>40,20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166689">
                <a:tc>
                  <a:txBody>
                    <a:bodyPr/>
                    <a:lstStyle/>
                    <a:p>
                      <a:pPr algn="ctr" fontAlgn="b"/>
                      <a:r>
                        <a:rPr lang="pt-BR" sz="800" b="0" i="0" u="none" strike="noStrike" dirty="0">
                          <a:solidFill>
                            <a:srgbClr val="000000"/>
                          </a:solidFill>
                          <a:latin typeface="Arial"/>
                        </a:rPr>
                        <a:t>pintura látex acrílico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900" b="0" i="0" u="none" strike="noStrike" dirty="0">
                          <a:solidFill>
                            <a:srgbClr val="000000"/>
                          </a:solidFill>
                          <a:latin typeface="Arial"/>
                        </a:rPr>
                        <a:t>m2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900" b="1" i="0" u="none" strike="noStrike" dirty="0">
                          <a:solidFill>
                            <a:srgbClr val="C0504D"/>
                          </a:solidFill>
                          <a:latin typeface="Arial"/>
                        </a:rPr>
                        <a:t>42,20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900" b="0" i="0" u="none" strike="noStrike" dirty="0">
                          <a:solidFill>
                            <a:srgbClr val="00B050"/>
                          </a:solidFill>
                          <a:latin typeface="Arial"/>
                        </a:rPr>
                        <a:t>42,20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900" b="0" i="0" u="none" strike="noStrike" dirty="0">
                          <a:solidFill>
                            <a:srgbClr val="F79646"/>
                          </a:solidFill>
                          <a:latin typeface="Arial"/>
                        </a:rPr>
                        <a:t>36,84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900" b="0" i="0" u="none" strike="noStrike" dirty="0">
                          <a:solidFill>
                            <a:srgbClr val="4F81BD"/>
                          </a:solidFill>
                          <a:latin typeface="Arial"/>
                        </a:rPr>
                        <a:t>40,20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2" name="Seta dobrada 11"/>
          <p:cNvSpPr/>
          <p:nvPr/>
        </p:nvSpPr>
        <p:spPr>
          <a:xfrm rot="5400000" flipH="1">
            <a:off x="7072330" y="4643446"/>
            <a:ext cx="642942" cy="1071570"/>
          </a:xfrm>
          <a:prstGeom prst="bentArrow">
            <a:avLst>
              <a:gd name="adj1" fmla="val 25000"/>
              <a:gd name="adj2" fmla="val 25000"/>
              <a:gd name="adj3" fmla="val 25000"/>
              <a:gd name="adj4" fmla="val 4065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tx1"/>
              </a:solidFill>
            </a:endParaRPr>
          </a:p>
        </p:txBody>
      </p:sp>
      <p:sp>
        <p:nvSpPr>
          <p:cNvPr id="13" name="CaixaDeTexto 12"/>
          <p:cNvSpPr txBox="1"/>
          <p:nvPr/>
        </p:nvSpPr>
        <p:spPr>
          <a:xfrm>
            <a:off x="6429388" y="4786322"/>
            <a:ext cx="214314" cy="1200329"/>
          </a:xfrm>
          <a:prstGeom prst="rect">
            <a:avLst/>
          </a:prstGeom>
          <a:noFill/>
        </p:spPr>
        <p:txBody>
          <a:bodyPr wrap="square" rtlCol="0" anchor="ctr">
            <a:spAutoFit/>
          </a:bodyPr>
          <a:lstStyle/>
          <a:p>
            <a:pPr algn="ctr"/>
            <a:r>
              <a:rPr lang="pt-BR" sz="1200" b="1" dirty="0" smtClean="0">
                <a:solidFill>
                  <a:srgbClr val="FF0000"/>
                </a:solidFill>
                <a:effectLst>
                  <a:outerShdw blurRad="38100" dist="38100" dir="2700000" algn="tl">
                    <a:srgbClr val="000000">
                      <a:alpha val="43137"/>
                    </a:srgbClr>
                  </a:outerShdw>
                </a:effectLst>
              </a:rPr>
              <a:t>regras</a:t>
            </a:r>
            <a:endParaRPr lang="pt-BR" sz="1200" b="1" dirty="0">
              <a:solidFill>
                <a:srgbClr val="FF0000"/>
              </a:solidFill>
              <a:effectLst>
                <a:outerShdw blurRad="38100" dist="38100" dir="2700000" algn="tl">
                  <a:srgbClr val="000000">
                    <a:alpha val="43137"/>
                  </a:srgbClr>
                </a:outerShdw>
              </a:effectLst>
            </a:endParaRPr>
          </a:p>
        </p:txBody>
      </p:sp>
      <p:sp>
        <p:nvSpPr>
          <p:cNvPr id="14" name="CaixaDeTexto 13"/>
          <p:cNvSpPr txBox="1"/>
          <p:nvPr/>
        </p:nvSpPr>
        <p:spPr>
          <a:xfrm>
            <a:off x="7072330" y="4500570"/>
            <a:ext cx="1428760" cy="276999"/>
          </a:xfrm>
          <a:prstGeom prst="rect">
            <a:avLst/>
          </a:prstGeom>
          <a:noFill/>
        </p:spPr>
        <p:txBody>
          <a:bodyPr wrap="square" rtlCol="0">
            <a:spAutoFit/>
          </a:bodyPr>
          <a:lstStyle/>
          <a:p>
            <a:pPr algn="ctr"/>
            <a:r>
              <a:rPr lang="pt-BR" sz="1200" b="1" dirty="0" smtClean="0">
                <a:solidFill>
                  <a:srgbClr val="FF0000"/>
                </a:solidFill>
                <a:effectLst>
                  <a:outerShdw blurRad="38100" dist="38100" dir="2700000" algn="tl">
                    <a:srgbClr val="000000">
                      <a:alpha val="43137"/>
                    </a:srgbClr>
                  </a:outerShdw>
                </a:effectLst>
              </a:rPr>
              <a:t>r e s u l t a d o s</a:t>
            </a:r>
            <a:endParaRPr lang="pt-BR" sz="12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656459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conclusão</a:t>
            </a:r>
            <a:endParaRPr lang="en-US" dirty="0"/>
          </a:p>
        </p:txBody>
      </p:sp>
    </p:spTree>
    <p:extLst>
      <p:ext uri="{BB962C8B-B14F-4D97-AF65-F5344CB8AC3E}">
        <p14:creationId xmlns:p14="http://schemas.microsoft.com/office/powerpoint/2010/main" val="3415574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3"/>
          <p:cNvSpPr>
            <a:spLocks noGrp="1"/>
          </p:cNvSpPr>
          <p:nvPr>
            <p:ph type="title"/>
          </p:nvPr>
        </p:nvSpPr>
        <p:spPr>
          <a:xfrm>
            <a:off x="1447800" y="228600"/>
            <a:ext cx="7543800" cy="884238"/>
          </a:xfrm>
        </p:spPr>
        <p:txBody>
          <a:bodyPr/>
          <a:lstStyle/>
          <a:p>
            <a:pPr algn="r"/>
            <a:r>
              <a:rPr lang="en-US" dirty="0" smtClean="0"/>
              <a:t>BIM na prática</a:t>
            </a:r>
            <a:endParaRPr lang="pt-BR" dirty="0"/>
          </a:p>
        </p:txBody>
      </p:sp>
      <p:graphicFrame>
        <p:nvGraphicFramePr>
          <p:cNvPr id="8" name="Diagrama 7"/>
          <p:cNvGraphicFramePr/>
          <p:nvPr/>
        </p:nvGraphicFramePr>
        <p:xfrm>
          <a:off x="1071538" y="1397000"/>
          <a:ext cx="7000924" cy="46752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656459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Encerramento</a:t>
            </a:r>
            <a:endParaRPr lang="en-US" dirty="0"/>
          </a:p>
        </p:txBody>
      </p:sp>
    </p:spTree>
    <p:extLst>
      <p:ext uri="{BB962C8B-B14F-4D97-AF65-F5344CB8AC3E}">
        <p14:creationId xmlns:p14="http://schemas.microsoft.com/office/powerpoint/2010/main" val="3415574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3"/>
          <p:cNvSpPr>
            <a:spLocks noGrp="1"/>
          </p:cNvSpPr>
          <p:nvPr>
            <p:ph type="title"/>
          </p:nvPr>
        </p:nvSpPr>
        <p:spPr>
          <a:xfrm>
            <a:off x="1447800" y="228600"/>
            <a:ext cx="7543800" cy="884238"/>
          </a:xfrm>
        </p:spPr>
        <p:txBody>
          <a:bodyPr/>
          <a:lstStyle/>
          <a:p>
            <a:pPr algn="r"/>
            <a:r>
              <a:rPr lang="en-US" dirty="0" smtClean="0"/>
              <a:t>BIM na prática</a:t>
            </a:r>
            <a:endParaRPr lang="pt-BR" dirty="0"/>
          </a:p>
        </p:txBody>
      </p:sp>
      <p:pic>
        <p:nvPicPr>
          <p:cNvPr id="8" name="Imagem 7" descr="Logo Ti Lab.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4282" y="1317874"/>
            <a:ext cx="4338160" cy="1325308"/>
          </a:xfrm>
          <a:prstGeom prst="rect">
            <a:avLst/>
          </a:prstGeom>
        </p:spPr>
      </p:pic>
      <p:sp>
        <p:nvSpPr>
          <p:cNvPr id="9" name="CaixaDeTexto 8"/>
          <p:cNvSpPr txBox="1"/>
          <p:nvPr/>
        </p:nvSpPr>
        <p:spPr>
          <a:xfrm>
            <a:off x="0" y="3324525"/>
            <a:ext cx="9144000" cy="646331"/>
          </a:xfrm>
          <a:prstGeom prst="rect">
            <a:avLst/>
          </a:prstGeom>
          <a:noFill/>
        </p:spPr>
        <p:txBody>
          <a:bodyPr wrap="square" rtlCol="0">
            <a:spAutoFit/>
          </a:bodyPr>
          <a:lstStyle/>
          <a:p>
            <a:pPr algn="ctr"/>
            <a:r>
              <a:rPr lang="pt-BR" sz="3600" b="1" dirty="0" smtClean="0">
                <a:solidFill>
                  <a:srgbClr val="FF0000"/>
                </a:solidFill>
                <a:effectLst>
                  <a:outerShdw blurRad="38100" dist="38100" dir="2700000" algn="tl">
                    <a:srgbClr val="000000">
                      <a:alpha val="43137"/>
                    </a:srgbClr>
                  </a:outerShdw>
                </a:effectLst>
              </a:rPr>
              <a:t>Nossos agradecimentos a todos!!!</a:t>
            </a:r>
            <a:endParaRPr lang="pt-BR" sz="3600" b="1" dirty="0">
              <a:solidFill>
                <a:srgbClr val="FF0000"/>
              </a:solidFill>
              <a:effectLst>
                <a:outerShdw blurRad="38100" dist="38100" dir="2700000" algn="tl">
                  <a:srgbClr val="000000">
                    <a:alpha val="43137"/>
                  </a:srgbClr>
                </a:outerShdw>
              </a:effectLst>
            </a:endParaRPr>
          </a:p>
        </p:txBody>
      </p:sp>
      <p:pic>
        <p:nvPicPr>
          <p:cNvPr id="10" name="Imagem 9" descr="logo TRÍADE_2011.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72000" y="4500572"/>
            <a:ext cx="4327439" cy="1089072"/>
          </a:xfrm>
          <a:prstGeom prst="rect">
            <a:avLst/>
          </a:prstGeom>
        </p:spPr>
      </p:pic>
      <p:sp>
        <p:nvSpPr>
          <p:cNvPr id="11" name="CaixaDeTexto 10"/>
          <p:cNvSpPr txBox="1"/>
          <p:nvPr/>
        </p:nvSpPr>
        <p:spPr>
          <a:xfrm>
            <a:off x="285720" y="2692595"/>
            <a:ext cx="4286280" cy="307777"/>
          </a:xfrm>
          <a:prstGeom prst="rect">
            <a:avLst/>
          </a:prstGeom>
          <a:noFill/>
        </p:spPr>
        <p:txBody>
          <a:bodyPr wrap="square" rtlCol="0">
            <a:spAutoFit/>
          </a:bodyPr>
          <a:lstStyle/>
          <a:p>
            <a:pPr algn="ctr"/>
            <a:r>
              <a:rPr lang="pt-BR" sz="1400" dirty="0" smtClean="0"/>
              <a:t>www.tilab.com.br | (11) 3711-5145 | tilab@tilab.com.br</a:t>
            </a:r>
            <a:endParaRPr lang="pt-BR" sz="1400" dirty="0"/>
          </a:p>
        </p:txBody>
      </p:sp>
      <p:sp>
        <p:nvSpPr>
          <p:cNvPr id="12" name="CaixaDeTexto 11"/>
          <p:cNvSpPr txBox="1"/>
          <p:nvPr/>
        </p:nvSpPr>
        <p:spPr>
          <a:xfrm>
            <a:off x="4500562" y="5572140"/>
            <a:ext cx="4643438" cy="292388"/>
          </a:xfrm>
          <a:prstGeom prst="rect">
            <a:avLst/>
          </a:prstGeom>
          <a:noFill/>
        </p:spPr>
        <p:txBody>
          <a:bodyPr wrap="square" rtlCol="0">
            <a:spAutoFit/>
          </a:bodyPr>
          <a:lstStyle/>
          <a:p>
            <a:pPr algn="ctr"/>
            <a:r>
              <a:rPr lang="pt-BR" sz="1300" dirty="0" smtClean="0"/>
              <a:t>www.triadeweb.com | (11) 5575-4152 | contato@triadeweb.com</a:t>
            </a:r>
            <a:endParaRPr lang="pt-BR" sz="1300" dirty="0"/>
          </a:p>
        </p:txBody>
      </p:sp>
    </p:spTree>
    <p:extLst>
      <p:ext uri="{BB962C8B-B14F-4D97-AF65-F5344CB8AC3E}">
        <p14:creationId xmlns:p14="http://schemas.microsoft.com/office/powerpoint/2010/main" val="37702900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42852"/>
            <a:ext cx="7543800" cy="884238"/>
          </a:xfrm>
        </p:spPr>
        <p:txBody>
          <a:bodyPr>
            <a:normAutofit fontScale="90000"/>
          </a:bodyPr>
          <a:lstStyle/>
          <a:p>
            <a:pPr algn="r"/>
            <a:r>
              <a:rPr lang="en-US" dirty="0" smtClean="0"/>
              <a:t>João Gaspar</a:t>
            </a:r>
            <a:br>
              <a:rPr lang="en-US" dirty="0" smtClean="0"/>
            </a:br>
            <a:r>
              <a:rPr lang="en-US" sz="2700" dirty="0" smtClean="0"/>
              <a:t> (Diretor do TI Lab)</a:t>
            </a:r>
            <a:endParaRPr lang="en-US" sz="2700" dirty="0"/>
          </a:p>
        </p:txBody>
      </p:sp>
      <p:sp>
        <p:nvSpPr>
          <p:cNvPr id="4" name="Content Placeholder 3"/>
          <p:cNvSpPr>
            <a:spLocks noGrp="1"/>
          </p:cNvSpPr>
          <p:nvPr>
            <p:ph sz="half" idx="2"/>
          </p:nvPr>
        </p:nvSpPr>
        <p:spPr>
          <a:xfrm>
            <a:off x="3643306" y="1428736"/>
            <a:ext cx="5214974" cy="4714908"/>
          </a:xfrm>
        </p:spPr>
        <p:txBody>
          <a:bodyPr>
            <a:noAutofit/>
          </a:bodyPr>
          <a:lstStyle/>
          <a:p>
            <a:pPr marL="0" indent="0" algn="just">
              <a:buNone/>
            </a:pPr>
            <a:r>
              <a:rPr lang="pt-BR" sz="1600" dirty="0" smtClean="0"/>
              <a:t>Mestrando no Programa de Pós-Graduação em Arquitetura, Tecnologia e Cidade pela Universidade de Campinas (Unicamp) desde fevereiro de 2017. Arquiteto formado pela FAU-USP em 1999. Tem mais de 18 anos de experiência em ensino, pesquisa e criação de material didático, à frente do TI Lab (centro de treinamento e especializado em BIM) e da ProBooks Editora, que têm sua sede em São Paulo. Desde junho de 2017, Gaspar é Secretário da Comissão de Estudos Especiais 134 da ABNT, grupo responsável pela criação, edição e publicação das normas ABNT ISO NBR 15965 – partes 1 a 7 (Norma BIM). Como pesquisador, destacam-se a publicação e apresentação de artigos em importantes conferências, como a CIB W78 2018 (Chicago, EUA) e a SIGraDI 2017 (Concepción, Chile). Pela </a:t>
            </a:r>
            <a:r>
              <a:rPr lang="pt-BR" sz="1600" dirty="0"/>
              <a:t>Editora Brasport, a convite da Profª Tania Belmiro, Gaspar assina o capítulo "O papel da BIM (Building Information Modeling) na gestão dos processos de projeto e obra" no livro "Bússola de Gestão na Construção Civil", lançado em junho de 2018 (e-book) e agosto de 2018 (papel</a:t>
            </a:r>
            <a:r>
              <a:rPr lang="pt-BR" sz="1600" dirty="0" smtClean="0"/>
              <a:t>).</a:t>
            </a:r>
            <a:endParaRPr lang="en-US" sz="1600" dirty="0"/>
          </a:p>
        </p:txBody>
      </p:sp>
      <p:pic>
        <p:nvPicPr>
          <p:cNvPr id="3074" name="Picture 2" descr="http://brasil-aacei.org/wp-content/uploads/2018/11/joao-300x300.jpg"/>
          <p:cNvPicPr>
            <a:picLocks noGrp="1" noChangeAspect="1" noChangeArrowheads="1"/>
          </p:cNvPicPr>
          <p:nvPr>
            <p:ph sz="half" idx="1"/>
          </p:nvPr>
        </p:nvPicPr>
        <p:blipFill>
          <a:blip r:embed="rId2">
            <a:extLst>
              <a:ext uri="{28A0092B-C50C-407E-A947-70E740481C1C}">
                <a14:useLocalDpi xmlns:a14="http://schemas.microsoft.com/office/drawing/2010/main"/>
              </a:ext>
            </a:extLst>
          </a:blip>
          <a:srcRect/>
          <a:stretch>
            <a:fillRect/>
          </a:stretch>
        </p:blipFill>
        <p:spPr bwMode="auto">
          <a:xfrm>
            <a:off x="500034" y="1571612"/>
            <a:ext cx="2740025" cy="2740025"/>
          </a:xfrm>
          <a:prstGeom prst="rect">
            <a:avLst/>
          </a:prstGeom>
          <a:noFill/>
        </p:spPr>
      </p:pic>
    </p:spTree>
    <p:extLst>
      <p:ext uri="{BB962C8B-B14F-4D97-AF65-F5344CB8AC3E}">
        <p14:creationId xmlns:p14="http://schemas.microsoft.com/office/powerpoint/2010/main" val="9894536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42852"/>
            <a:ext cx="7543800" cy="884238"/>
          </a:xfrm>
        </p:spPr>
        <p:txBody>
          <a:bodyPr>
            <a:normAutofit fontScale="90000"/>
          </a:bodyPr>
          <a:lstStyle/>
          <a:p>
            <a:pPr algn="r"/>
            <a:r>
              <a:rPr lang="en-US" dirty="0" smtClean="0"/>
              <a:t>Rosângela Castanheira</a:t>
            </a:r>
            <a:br>
              <a:rPr lang="en-US" dirty="0" smtClean="0"/>
            </a:br>
            <a:r>
              <a:rPr lang="en-US" sz="2700" dirty="0" smtClean="0"/>
              <a:t>(</a:t>
            </a:r>
            <a:r>
              <a:rPr lang="pt-BR" sz="2700" dirty="0" smtClean="0"/>
              <a:t>Proprietária da TRÍADE Engenharia de Custos Ltda.</a:t>
            </a:r>
            <a:r>
              <a:rPr lang="en-US" sz="2700" dirty="0" smtClean="0"/>
              <a:t>)</a:t>
            </a:r>
            <a:endParaRPr lang="en-US" dirty="0"/>
          </a:p>
        </p:txBody>
      </p:sp>
      <p:sp>
        <p:nvSpPr>
          <p:cNvPr id="4" name="Content Placeholder 3"/>
          <p:cNvSpPr>
            <a:spLocks noGrp="1"/>
          </p:cNvSpPr>
          <p:nvPr>
            <p:ph sz="half" idx="2"/>
          </p:nvPr>
        </p:nvSpPr>
        <p:spPr>
          <a:xfrm>
            <a:off x="3643306" y="1357298"/>
            <a:ext cx="5214974" cy="4857784"/>
          </a:xfrm>
        </p:spPr>
        <p:txBody>
          <a:bodyPr>
            <a:noAutofit/>
          </a:bodyPr>
          <a:lstStyle/>
          <a:p>
            <a:pPr marL="0" indent="0" algn="just">
              <a:buNone/>
            </a:pPr>
            <a:r>
              <a:rPr lang="pt-BR" sz="1500" dirty="0" smtClean="0"/>
              <a:t>Proprietária da TRÍADE Engenharia de Custos Ltda., empresa com 30 anos de atividades completados em maio de 2018. Profissional com sólidos conhecimentos em Orçamento de Obras, certificada em 2015 por Notório Saber em Engenharia de Custos pelo  International Cost Engineering Council (ICEC). Docente na pós-graduação Máster BIM Especialista, do Instituto Superior de Inovação e Tecnologia (ISITEC), ministrando a parte teórica da disciplina BIM Modelagem para a Quantificação e Estimativa de Custo desde 2016.  Docente em cursos de curta duração na YCON, TI Lab, e em várias Associações de Engenheiros e Arquitetos (Cursos de Curta Duração), desde 2017.  Docente do Instituto Brasileiro de Engenharia de Custos (IBEC) na Pós-Graduação e Curta Duração, de 2011 até 2016.  Participante dos Comitês Técnicos da ABNT CEE-162 “Elaboração de Orçamentos e Formação de Preços de Empreendimentos de Infraestrutura, de 2013 até 2016 (ABNT NBR 16.633/2016) e do  CEE-134 “Modelagem de Informação da Construção“ em 2014, retornando em 2018 4 (ABNT NBR 15.965/2014). Profissional Especialista do INMETRO acompanhando e testemunhando os processos de Certificação OPC para profissionais da Engenharia de Custos, desde 2016.</a:t>
            </a:r>
            <a:endParaRPr lang="en-US" sz="1500" dirty="0"/>
          </a:p>
        </p:txBody>
      </p:sp>
      <p:pic>
        <p:nvPicPr>
          <p:cNvPr id="10242" name="Picture 2" descr="http://brasil-aacei.org/wp-content/uploads/2018/10/Rosangela.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1472" y="1571612"/>
            <a:ext cx="2438400" cy="2428875"/>
          </a:xfrm>
          <a:prstGeom prst="rect">
            <a:avLst/>
          </a:prstGeom>
          <a:noFill/>
        </p:spPr>
      </p:pic>
    </p:spTree>
    <p:extLst>
      <p:ext uri="{BB962C8B-B14F-4D97-AF65-F5344CB8AC3E}">
        <p14:creationId xmlns:p14="http://schemas.microsoft.com/office/powerpoint/2010/main" val="13774307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ACE Official Colors">
      <a:dk1>
        <a:sysClr val="windowText" lastClr="000000"/>
      </a:dk1>
      <a:lt1>
        <a:sysClr val="window" lastClr="FFFFFF"/>
      </a:lt1>
      <a:dk2>
        <a:srgbClr val="003764"/>
      </a:dk2>
      <a:lt2>
        <a:srgbClr val="D4EFFC"/>
      </a:lt2>
      <a:accent1>
        <a:srgbClr val="004A97"/>
      </a:accent1>
      <a:accent2>
        <a:srgbClr val="F5BD47"/>
      </a:accent2>
      <a:accent3>
        <a:srgbClr val="5C6670"/>
      </a:accent3>
      <a:accent4>
        <a:srgbClr val="009BDE"/>
      </a:accent4>
      <a:accent5>
        <a:srgbClr val="9D162E"/>
      </a:accent5>
      <a:accent6>
        <a:srgbClr val="FED29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1487</TotalTime>
  <Words>1657</Words>
  <Application>Microsoft Office PowerPoint</Application>
  <PresentationFormat>Apresentação no Ecrã (4:3)</PresentationFormat>
  <Paragraphs>265</Paragraphs>
  <Slides>26</Slides>
  <Notes>8</Notes>
  <HiddenSlides>0</HiddenSlides>
  <MMClips>0</MMClips>
  <ScaleCrop>false</ScaleCrop>
  <HeadingPairs>
    <vt:vector size="4" baseType="variant">
      <vt:variant>
        <vt:lpstr>Tema</vt:lpstr>
      </vt:variant>
      <vt:variant>
        <vt:i4>1</vt:i4>
      </vt:variant>
      <vt:variant>
        <vt:lpstr>Títulos dos diapositivos</vt:lpstr>
      </vt:variant>
      <vt:variant>
        <vt:i4>26</vt:i4>
      </vt:variant>
    </vt:vector>
  </HeadingPairs>
  <TitlesOfParts>
    <vt:vector size="27" baseType="lpstr">
      <vt:lpstr>Office Theme</vt:lpstr>
      <vt:lpstr>BIM NA PRÁTICA João Gaspar e Rosângela Castanheira 6º Encontro Anual da AACE ▪ Rio de Janeiro/RJ ▪  06 e 07 de dezembro de 2018</vt:lpstr>
      <vt:lpstr>BIM na prática</vt:lpstr>
      <vt:lpstr>BIM: o que as pessoas acham que é; o que realmente é; BIM e orçamento.</vt:lpstr>
      <vt:lpstr>BIM: o que dizem por aí…</vt:lpstr>
      <vt:lpstr>…e o que dizemos nós</vt:lpstr>
      <vt:lpstr>…e o que dizemos nós sobre isso?</vt:lpstr>
      <vt:lpstr>BIM na prática</vt:lpstr>
      <vt:lpstr>BIM na prática</vt:lpstr>
      <vt:lpstr>BIM na prática</vt:lpstr>
      <vt:lpstr>BIM na prática</vt:lpstr>
      <vt:lpstr>BIM na prática</vt:lpstr>
      <vt:lpstr>BIM na prática</vt:lpstr>
      <vt:lpstr>EXEMPLO 1: Modelo sem a participação do engenheiro de custos</vt:lpstr>
      <vt:lpstr>BIM na prática</vt:lpstr>
      <vt:lpstr>EXEMPLO 2: MODELO COM CLASSIFICAÇÃO E CLASH DETECTION AUDITADOS</vt:lpstr>
      <vt:lpstr>EXEMPLOS 3 E 4: COM a participação do engenheiro de custos</vt:lpstr>
      <vt:lpstr>BIM na prática</vt:lpstr>
      <vt:lpstr>BIM na prática</vt:lpstr>
      <vt:lpstr>BIM na prática</vt:lpstr>
      <vt:lpstr>BIM na prática</vt:lpstr>
      <vt:lpstr>conclusão</vt:lpstr>
      <vt:lpstr>BIM na prática</vt:lpstr>
      <vt:lpstr>Encerramento</vt:lpstr>
      <vt:lpstr>BIM na prática</vt:lpstr>
      <vt:lpstr>João Gaspar  (Diretor do TI Lab)</vt:lpstr>
      <vt:lpstr>Rosângela Castanheira (Proprietária da TRÍADE Engenharia de Custos Ltda.)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Jennie Amos</dc:creator>
  <cp:lastModifiedBy>instrutor</cp:lastModifiedBy>
  <cp:revision>138</cp:revision>
  <dcterms:created xsi:type="dcterms:W3CDTF">2017-08-09T18:16:38Z</dcterms:created>
  <dcterms:modified xsi:type="dcterms:W3CDTF">2018-12-07T14:01:48Z</dcterms:modified>
</cp:coreProperties>
</file>